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4"/>
    <p:sldMasterId id="214748371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DM Sans Medium"/>
      <p:regular r:id="rId18"/>
      <p:bold r:id="rId19"/>
      <p:italic r:id="rId20"/>
      <p:boldItalic r:id="rId21"/>
    </p:embeddedFont>
    <p:embeddedFont>
      <p:font typeface="Hanken Grotesk"/>
      <p:regular r:id="rId22"/>
      <p:bold r:id="rId23"/>
      <p:italic r:id="rId24"/>
      <p:boldItalic r:id="rId25"/>
    </p:embeddedFont>
    <p:embeddedFont>
      <p:font typeface="Work Sans Medium"/>
      <p:regular r:id="rId26"/>
      <p:bold r:id="rId27"/>
      <p:italic r:id="rId28"/>
      <p:boldItalic r:id="rId29"/>
    </p:embeddedFont>
    <p:embeddedFont>
      <p:font typeface="DM Sans SemiBold"/>
      <p:regular r:id="rId30"/>
      <p:bold r:id="rId31"/>
      <p:italic r:id="rId32"/>
      <p:boldItalic r:id="rId33"/>
    </p:embeddedFont>
    <p:embeddedFont>
      <p:font typeface="Work Sans"/>
      <p:regular r:id="rId34"/>
      <p:bold r:id="rId35"/>
      <p:italic r:id="rId36"/>
      <p:boldItalic r:id="rId37"/>
    </p:embeddedFont>
    <p:embeddedFont>
      <p:font typeface="DM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41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SemiBold-bold.fntdata"/><Relationship Id="rId30" Type="http://schemas.openxmlformats.org/officeDocument/2006/relationships/font" Target="fonts/DMSansSemiBold-regular.fntdata"/><Relationship Id="rId33" Type="http://schemas.openxmlformats.org/officeDocument/2006/relationships/font" Target="fonts/DMSansSemiBold-boldItalic.fntdata"/><Relationship Id="rId32" Type="http://schemas.openxmlformats.org/officeDocument/2006/relationships/font" Target="fonts/DMSansSemiBold-italic.fntdata"/><Relationship Id="rId35" Type="http://schemas.openxmlformats.org/officeDocument/2006/relationships/font" Target="fonts/WorkSans-bold.fntdata"/><Relationship Id="rId34" Type="http://schemas.openxmlformats.org/officeDocument/2006/relationships/font" Target="fonts/WorkSans-regular.fntdata"/><Relationship Id="rId37" Type="http://schemas.openxmlformats.org/officeDocument/2006/relationships/font" Target="fonts/WorkSans-boldItalic.fntdata"/><Relationship Id="rId36" Type="http://schemas.openxmlformats.org/officeDocument/2006/relationships/font" Target="fonts/WorkSans-italic.fntdata"/><Relationship Id="rId39" Type="http://schemas.openxmlformats.org/officeDocument/2006/relationships/font" Target="fonts/DMSans-bold.fntdata"/><Relationship Id="rId38" Type="http://schemas.openxmlformats.org/officeDocument/2006/relationships/font" Target="fonts/DMSans-regular.fntdata"/><Relationship Id="rId20" Type="http://schemas.openxmlformats.org/officeDocument/2006/relationships/font" Target="fonts/DMSansMedium-italic.fntdata"/><Relationship Id="rId22" Type="http://schemas.openxmlformats.org/officeDocument/2006/relationships/font" Target="fonts/HankenGrotesk-regular.fntdata"/><Relationship Id="rId21" Type="http://schemas.openxmlformats.org/officeDocument/2006/relationships/font" Target="fonts/DMSansMedium-boldItalic.fntdata"/><Relationship Id="rId24" Type="http://schemas.openxmlformats.org/officeDocument/2006/relationships/font" Target="fonts/HankenGrotesk-italic.fntdata"/><Relationship Id="rId23" Type="http://schemas.openxmlformats.org/officeDocument/2006/relationships/font" Target="fonts/HankenGrotesk-bold.fntdata"/><Relationship Id="rId26" Type="http://schemas.openxmlformats.org/officeDocument/2006/relationships/font" Target="fonts/WorkSansMedium-regular.fntdata"/><Relationship Id="rId25" Type="http://schemas.openxmlformats.org/officeDocument/2006/relationships/font" Target="fonts/HankenGrotesk-boldItalic.fntdata"/><Relationship Id="rId28" Type="http://schemas.openxmlformats.org/officeDocument/2006/relationships/font" Target="fonts/WorkSansMedium-italic.fntdata"/><Relationship Id="rId27" Type="http://schemas.openxmlformats.org/officeDocument/2006/relationships/font" Target="fonts/WorkSansMedium-bold.fntdata"/><Relationship Id="rId29" Type="http://schemas.openxmlformats.org/officeDocument/2006/relationships/font" Target="fonts/WorkSans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DMSansMedium-bold.fntdata"/><Relationship Id="rId18" Type="http://schemas.openxmlformats.org/officeDocument/2006/relationships/font" Target="fonts/DM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SLIDES_API207831159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SLIDES_API207831159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347f04ebf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347f04ebf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SLIDES_API207831159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SLIDES_API207831159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SLIDES_API207831159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SLIDES_API207831159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SLIDES_API207831159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SLIDES_API207831159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received a dataset that included a lot of information about every documented shark attack since the 1800s, so we took the following approach.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brainstormed our initial thoughts and theories about the dataset through basic pandas functions, to gain more insight.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narrowed our theories down to 2 core hypothesis.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agreed that in order to begin working on our hypothesis, we first had to clean the DF as much as possible.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involved; renaming column names, dropping columns we didn’t find useful, cleaning out some unique values &amp; formats in columns, filling/dropping null values and then finally clearing duplicates.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After completing all of this we began working on our 2 hypothesis, which were…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Hypothesis 1: Provoked shark attacks are more fatal than unprovoked.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Hypothesis 2: Great white sharks are the most fatal species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SLIDES_API207831159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SLIDES_API207831159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age column we filled with the mean of 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name we used John &amp; Jane Doe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etc..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SLIDES_API207831159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SLIDES_API207831159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SLIDES_API207831159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SLIDES_API207831159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SLIDES_API207831159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SLIDES_API207831159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SLIDES_API207831159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SLIDES_API207831159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347f04ebf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347f04ebf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414000" y="860225"/>
            <a:ext cx="503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414000" y="1717200"/>
            <a:ext cx="50364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-87" y="0"/>
            <a:ext cx="5900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/>
          <p:nvPr>
            <p:ph idx="2" type="pic"/>
          </p:nvPr>
        </p:nvSpPr>
        <p:spPr>
          <a:xfrm>
            <a:off x="5863700" y="-19075"/>
            <a:ext cx="3280500" cy="51993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446400" y="622800"/>
            <a:ext cx="502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46400" y="1519200"/>
            <a:ext cx="50220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0"/>
            <a:ext cx="3230100" cy="25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ctrTitle"/>
          </p:nvPr>
        </p:nvSpPr>
        <p:spPr>
          <a:xfrm>
            <a:off x="180000" y="770400"/>
            <a:ext cx="28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783600" y="723600"/>
            <a:ext cx="46872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783600" y="2102400"/>
            <a:ext cx="46872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body"/>
          </p:nvPr>
        </p:nvSpPr>
        <p:spPr>
          <a:xfrm>
            <a:off x="3783600" y="3477600"/>
            <a:ext cx="46872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8415850" y="0"/>
            <a:ext cx="728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-250" y="0"/>
            <a:ext cx="728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type="ctrTitle"/>
          </p:nvPr>
        </p:nvSpPr>
        <p:spPr>
          <a:xfrm>
            <a:off x="1461600" y="175725"/>
            <a:ext cx="621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7"/>
          <p:cNvSpPr/>
          <p:nvPr/>
        </p:nvSpPr>
        <p:spPr>
          <a:xfrm>
            <a:off x="1463250" y="1061734"/>
            <a:ext cx="2849400" cy="1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4831350" y="1061734"/>
            <a:ext cx="2849400" cy="11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461600" y="1320575"/>
            <a:ext cx="2851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1461600" y="1914575"/>
            <a:ext cx="28512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4831200" y="1320575"/>
            <a:ext cx="2851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4" type="body"/>
          </p:nvPr>
        </p:nvSpPr>
        <p:spPr>
          <a:xfrm>
            <a:off x="4831200" y="1914575"/>
            <a:ext cx="28512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6087525" y="0"/>
            <a:ext cx="3057000" cy="34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>
            <p:ph idx="2" type="pic"/>
          </p:nvPr>
        </p:nvSpPr>
        <p:spPr>
          <a:xfrm>
            <a:off x="6087525" y="982700"/>
            <a:ext cx="2768400" cy="1249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8"/>
          <p:cNvSpPr txBox="1"/>
          <p:nvPr>
            <p:ph type="ctrTitle"/>
          </p:nvPr>
        </p:nvSpPr>
        <p:spPr>
          <a:xfrm>
            <a:off x="360000" y="285550"/>
            <a:ext cx="522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360000" y="982700"/>
            <a:ext cx="55254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3" type="body"/>
          </p:nvPr>
        </p:nvSpPr>
        <p:spPr>
          <a:xfrm>
            <a:off x="360000" y="1416288"/>
            <a:ext cx="55254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4" type="subTitle"/>
          </p:nvPr>
        </p:nvSpPr>
        <p:spPr>
          <a:xfrm>
            <a:off x="360000" y="3016800"/>
            <a:ext cx="55254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5" type="body"/>
          </p:nvPr>
        </p:nvSpPr>
        <p:spPr>
          <a:xfrm>
            <a:off x="360000" y="3450300"/>
            <a:ext cx="55254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18"/>
          <p:cNvSpPr/>
          <p:nvPr>
            <p:ph idx="6" type="pic"/>
          </p:nvPr>
        </p:nvSpPr>
        <p:spPr>
          <a:xfrm>
            <a:off x="6087525" y="3016800"/>
            <a:ext cx="2768400" cy="1249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9"/>
          <p:cNvSpPr/>
          <p:nvPr/>
        </p:nvSpPr>
        <p:spPr>
          <a:xfrm rot="5400000">
            <a:off x="4137500" y="-1034750"/>
            <a:ext cx="186900" cy="2238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7348750" y="-1020800"/>
            <a:ext cx="214800" cy="2238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 rot="5400000">
            <a:off x="4122350" y="3917850"/>
            <a:ext cx="217200" cy="2238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 rot="5400000">
            <a:off x="7348750" y="3916650"/>
            <a:ext cx="214800" cy="2238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type="ctrTitle"/>
          </p:nvPr>
        </p:nvSpPr>
        <p:spPr>
          <a:xfrm>
            <a:off x="396000" y="344175"/>
            <a:ext cx="2304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078000" y="344175"/>
            <a:ext cx="2304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3078000" y="938175"/>
            <a:ext cx="23040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>
            <a:off x="6303600" y="344175"/>
            <a:ext cx="2304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4" type="body"/>
          </p:nvPr>
        </p:nvSpPr>
        <p:spPr>
          <a:xfrm>
            <a:off x="6303600" y="938175"/>
            <a:ext cx="23040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/>
          <p:nvPr/>
        </p:nvSpPr>
        <p:spPr>
          <a:xfrm rot="5400000">
            <a:off x="-489125" y="1263600"/>
            <a:ext cx="4437900" cy="262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540851" y="464325"/>
            <a:ext cx="2377800" cy="1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540851" y="4573275"/>
            <a:ext cx="2377800" cy="1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 rot="5400000">
            <a:off x="2353050" y="1258800"/>
            <a:ext cx="4437900" cy="2625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383026" y="459525"/>
            <a:ext cx="2377800" cy="1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383026" y="4568475"/>
            <a:ext cx="2377800" cy="1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736400"/>
            <a:ext cx="2379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540000" y="1383826"/>
            <a:ext cx="2379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3" type="subTitle"/>
          </p:nvPr>
        </p:nvSpPr>
        <p:spPr>
          <a:xfrm>
            <a:off x="3384000" y="732800"/>
            <a:ext cx="2379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4" type="body"/>
          </p:nvPr>
        </p:nvSpPr>
        <p:spPr>
          <a:xfrm>
            <a:off x="3384000" y="1379849"/>
            <a:ext cx="2379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type="ctrTitle"/>
          </p:nvPr>
        </p:nvSpPr>
        <p:spPr>
          <a:xfrm>
            <a:off x="6102000" y="706700"/>
            <a:ext cx="270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0" y="0"/>
            <a:ext cx="2906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type="ctrTitle"/>
          </p:nvPr>
        </p:nvSpPr>
        <p:spPr>
          <a:xfrm>
            <a:off x="349200" y="360000"/>
            <a:ext cx="2383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362400" y="360000"/>
            <a:ext cx="5018400" cy="3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0" y="0"/>
            <a:ext cx="3042900" cy="299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/>
          <p:nvPr>
            <p:ph idx="2" type="pic"/>
          </p:nvPr>
        </p:nvSpPr>
        <p:spPr>
          <a:xfrm>
            <a:off x="0" y="2995200"/>
            <a:ext cx="3042000" cy="21492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 txBox="1"/>
          <p:nvPr>
            <p:ph type="ctrTitle"/>
          </p:nvPr>
        </p:nvSpPr>
        <p:spPr>
          <a:xfrm>
            <a:off x="331200" y="388800"/>
            <a:ext cx="2383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481200" y="388800"/>
            <a:ext cx="5018400" cy="3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-9485" y="453025"/>
            <a:ext cx="4300200" cy="4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type="ctrTitle"/>
          </p:nvPr>
        </p:nvSpPr>
        <p:spPr>
          <a:xfrm>
            <a:off x="383463" y="753725"/>
            <a:ext cx="39165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83463" y="1612525"/>
            <a:ext cx="3916500" cy="25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2" name="Google Shape;132;p23"/>
          <p:cNvSpPr/>
          <p:nvPr>
            <p:ph idx="2" type="pic"/>
          </p:nvPr>
        </p:nvSpPr>
        <p:spPr>
          <a:xfrm>
            <a:off x="4846956" y="-10"/>
            <a:ext cx="4300200" cy="43632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/>
          <p:nvPr/>
        </p:nvSpPr>
        <p:spPr>
          <a:xfrm>
            <a:off x="4847075" y="4363325"/>
            <a:ext cx="4300200" cy="19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4"/>
          <p:cNvSpPr/>
          <p:nvPr/>
        </p:nvSpPr>
        <p:spPr>
          <a:xfrm rot="5400000">
            <a:off x="2008350" y="-95062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 rot="5400000">
            <a:off x="2008350" y="3973950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 rot="5400000">
            <a:off x="4521900" y="-95062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 rot="5400000">
            <a:off x="4522800" y="3973950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 rot="5400000">
            <a:off x="7035450" y="-95062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 rot="5400000">
            <a:off x="7036350" y="3973950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type="ctrTitle"/>
          </p:nvPr>
        </p:nvSpPr>
        <p:spPr>
          <a:xfrm>
            <a:off x="941400" y="223450"/>
            <a:ext cx="72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943200" y="1236875"/>
            <a:ext cx="2235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942300" y="2007275"/>
            <a:ext cx="22356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3" type="subTitle"/>
          </p:nvPr>
        </p:nvSpPr>
        <p:spPr>
          <a:xfrm>
            <a:off x="3456000" y="1236875"/>
            <a:ext cx="2235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4" type="body"/>
          </p:nvPr>
        </p:nvSpPr>
        <p:spPr>
          <a:xfrm>
            <a:off x="3456000" y="2007275"/>
            <a:ext cx="22356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5" type="subTitle"/>
          </p:nvPr>
        </p:nvSpPr>
        <p:spPr>
          <a:xfrm>
            <a:off x="5968800" y="1236875"/>
            <a:ext cx="2235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6" type="body"/>
          </p:nvPr>
        </p:nvSpPr>
        <p:spPr>
          <a:xfrm>
            <a:off x="5968800" y="2007275"/>
            <a:ext cx="22356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">
  <p:cSld name="CUSTOM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990000" y="0"/>
            <a:ext cx="7070400" cy="1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990000" y="5004600"/>
            <a:ext cx="7070400" cy="1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5"/>
          <p:cNvCxnSpPr/>
          <p:nvPr/>
        </p:nvCxnSpPr>
        <p:spPr>
          <a:xfrm>
            <a:off x="3257150" y="1178075"/>
            <a:ext cx="0" cy="353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5"/>
          <p:cNvCxnSpPr/>
          <p:nvPr/>
        </p:nvCxnSpPr>
        <p:spPr>
          <a:xfrm>
            <a:off x="5778350" y="1178075"/>
            <a:ext cx="0" cy="353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5"/>
          <p:cNvSpPr txBox="1"/>
          <p:nvPr>
            <p:ph type="ctrTitle"/>
          </p:nvPr>
        </p:nvSpPr>
        <p:spPr>
          <a:xfrm>
            <a:off x="991800" y="286050"/>
            <a:ext cx="707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990000" y="1404000"/>
            <a:ext cx="20124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2" type="body"/>
          </p:nvPr>
        </p:nvSpPr>
        <p:spPr>
          <a:xfrm>
            <a:off x="990000" y="2121911"/>
            <a:ext cx="20124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3" type="subTitle"/>
          </p:nvPr>
        </p:nvSpPr>
        <p:spPr>
          <a:xfrm>
            <a:off x="3520800" y="1404000"/>
            <a:ext cx="20124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4" type="body"/>
          </p:nvPr>
        </p:nvSpPr>
        <p:spPr>
          <a:xfrm>
            <a:off x="3520800" y="2121911"/>
            <a:ext cx="20124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5" type="subTitle"/>
          </p:nvPr>
        </p:nvSpPr>
        <p:spPr>
          <a:xfrm>
            <a:off x="6048000" y="1404000"/>
            <a:ext cx="20124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6" type="body"/>
          </p:nvPr>
        </p:nvSpPr>
        <p:spPr>
          <a:xfrm>
            <a:off x="6048000" y="2121911"/>
            <a:ext cx="20124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">
  <p:cSld name="CUSTOM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3045000" y="353850"/>
            <a:ext cx="6099000" cy="443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 rot="10800000">
            <a:off x="3403225" y="732000"/>
            <a:ext cx="711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 rot="10800000">
            <a:off x="3403225" y="2164800"/>
            <a:ext cx="711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 rot="10800000">
            <a:off x="3403225" y="3599400"/>
            <a:ext cx="711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1" type="subTitle"/>
          </p:nvPr>
        </p:nvSpPr>
        <p:spPr>
          <a:xfrm>
            <a:off x="3812400" y="594000"/>
            <a:ext cx="480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3812400" y="1040400"/>
            <a:ext cx="4809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3" type="subTitle"/>
          </p:nvPr>
        </p:nvSpPr>
        <p:spPr>
          <a:xfrm>
            <a:off x="3812400" y="2026800"/>
            <a:ext cx="480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4" type="body"/>
          </p:nvPr>
        </p:nvSpPr>
        <p:spPr>
          <a:xfrm>
            <a:off x="3812400" y="2473200"/>
            <a:ext cx="4809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5" type="subTitle"/>
          </p:nvPr>
        </p:nvSpPr>
        <p:spPr>
          <a:xfrm>
            <a:off x="3812400" y="3463200"/>
            <a:ext cx="480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idx="6" type="body"/>
          </p:nvPr>
        </p:nvSpPr>
        <p:spPr>
          <a:xfrm>
            <a:off x="3812400" y="3909600"/>
            <a:ext cx="4809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type="ctrTitle"/>
          </p:nvPr>
        </p:nvSpPr>
        <p:spPr>
          <a:xfrm>
            <a:off x="529200" y="493200"/>
            <a:ext cx="234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CUSTOM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7"/>
          <p:cNvCxnSpPr/>
          <p:nvPr/>
        </p:nvCxnSpPr>
        <p:spPr>
          <a:xfrm>
            <a:off x="3257150" y="1178075"/>
            <a:ext cx="0" cy="353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7"/>
          <p:cNvCxnSpPr/>
          <p:nvPr/>
        </p:nvCxnSpPr>
        <p:spPr>
          <a:xfrm>
            <a:off x="5778350" y="1178075"/>
            <a:ext cx="0" cy="353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7"/>
          <p:cNvSpPr/>
          <p:nvPr>
            <p:ph idx="2" type="pic"/>
          </p:nvPr>
        </p:nvSpPr>
        <p:spPr>
          <a:xfrm>
            <a:off x="990000" y="1177200"/>
            <a:ext cx="2012400" cy="83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7"/>
          <p:cNvSpPr/>
          <p:nvPr/>
        </p:nvSpPr>
        <p:spPr>
          <a:xfrm>
            <a:off x="990350" y="1115675"/>
            <a:ext cx="20124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990000" y="2120400"/>
            <a:ext cx="201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3" type="body"/>
          </p:nvPr>
        </p:nvSpPr>
        <p:spPr>
          <a:xfrm>
            <a:off x="990000" y="2728800"/>
            <a:ext cx="20124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27"/>
          <p:cNvSpPr/>
          <p:nvPr>
            <p:ph idx="4" type="pic"/>
          </p:nvPr>
        </p:nvSpPr>
        <p:spPr>
          <a:xfrm>
            <a:off x="3510000" y="1177525"/>
            <a:ext cx="2012400" cy="83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7"/>
          <p:cNvSpPr/>
          <p:nvPr/>
        </p:nvSpPr>
        <p:spPr>
          <a:xfrm>
            <a:off x="3510350" y="1116000"/>
            <a:ext cx="20124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5" type="subTitle"/>
          </p:nvPr>
        </p:nvSpPr>
        <p:spPr>
          <a:xfrm>
            <a:off x="3510000" y="2120725"/>
            <a:ext cx="201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6" type="body"/>
          </p:nvPr>
        </p:nvSpPr>
        <p:spPr>
          <a:xfrm>
            <a:off x="3510000" y="2729125"/>
            <a:ext cx="20124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7"/>
          <p:cNvSpPr/>
          <p:nvPr>
            <p:ph idx="7" type="pic"/>
          </p:nvPr>
        </p:nvSpPr>
        <p:spPr>
          <a:xfrm>
            <a:off x="6033600" y="1177525"/>
            <a:ext cx="2012400" cy="83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/>
          <p:nvPr/>
        </p:nvSpPr>
        <p:spPr>
          <a:xfrm>
            <a:off x="6033950" y="1116000"/>
            <a:ext cx="20124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idx="8" type="subTitle"/>
          </p:nvPr>
        </p:nvSpPr>
        <p:spPr>
          <a:xfrm>
            <a:off x="6033600" y="2120725"/>
            <a:ext cx="201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87" name="Google Shape;187;p27"/>
          <p:cNvSpPr txBox="1"/>
          <p:nvPr>
            <p:ph idx="9" type="body"/>
          </p:nvPr>
        </p:nvSpPr>
        <p:spPr>
          <a:xfrm>
            <a:off x="6033600" y="2729125"/>
            <a:ext cx="20124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type="ctrTitle"/>
          </p:nvPr>
        </p:nvSpPr>
        <p:spPr>
          <a:xfrm>
            <a:off x="981000" y="172450"/>
            <a:ext cx="707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CUSTOM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0" y="1638325"/>
            <a:ext cx="9144000" cy="35052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425325" y="1997400"/>
            <a:ext cx="184200" cy="1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 txBox="1"/>
          <p:nvPr>
            <p:ph idx="1" type="subTitle"/>
          </p:nvPr>
        </p:nvSpPr>
        <p:spPr>
          <a:xfrm>
            <a:off x="331200" y="2296800"/>
            <a:ext cx="205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331200" y="2959200"/>
            <a:ext cx="205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28"/>
          <p:cNvSpPr/>
          <p:nvPr/>
        </p:nvSpPr>
        <p:spPr>
          <a:xfrm>
            <a:off x="2599725" y="1997400"/>
            <a:ext cx="184200" cy="1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 txBox="1"/>
          <p:nvPr>
            <p:ph idx="3" type="subTitle"/>
          </p:nvPr>
        </p:nvSpPr>
        <p:spPr>
          <a:xfrm>
            <a:off x="2505600" y="2296800"/>
            <a:ext cx="205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4" type="body"/>
          </p:nvPr>
        </p:nvSpPr>
        <p:spPr>
          <a:xfrm>
            <a:off x="2505600" y="2959200"/>
            <a:ext cx="205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8"/>
          <p:cNvSpPr/>
          <p:nvPr/>
        </p:nvSpPr>
        <p:spPr>
          <a:xfrm>
            <a:off x="4777725" y="1997400"/>
            <a:ext cx="184200" cy="1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>
            <p:ph idx="5" type="subTitle"/>
          </p:nvPr>
        </p:nvSpPr>
        <p:spPr>
          <a:xfrm>
            <a:off x="4683600" y="2296800"/>
            <a:ext cx="205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6" type="body"/>
          </p:nvPr>
        </p:nvSpPr>
        <p:spPr>
          <a:xfrm>
            <a:off x="4683600" y="2959200"/>
            <a:ext cx="205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8"/>
          <p:cNvSpPr/>
          <p:nvPr/>
        </p:nvSpPr>
        <p:spPr>
          <a:xfrm>
            <a:off x="6952125" y="1997400"/>
            <a:ext cx="184200" cy="1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7" type="subTitle"/>
          </p:nvPr>
        </p:nvSpPr>
        <p:spPr>
          <a:xfrm>
            <a:off x="6858000" y="2296800"/>
            <a:ext cx="205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8" type="body"/>
          </p:nvPr>
        </p:nvSpPr>
        <p:spPr>
          <a:xfrm>
            <a:off x="6858000" y="2959200"/>
            <a:ext cx="205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type="ctrTitle"/>
          </p:nvPr>
        </p:nvSpPr>
        <p:spPr>
          <a:xfrm>
            <a:off x="331200" y="322000"/>
            <a:ext cx="8442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CUSTOM_4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910088" y="1176050"/>
            <a:ext cx="3524400" cy="172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910088" y="3096749"/>
            <a:ext cx="3524400" cy="172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709522" y="1176050"/>
            <a:ext cx="3524400" cy="172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4709522" y="3096749"/>
            <a:ext cx="3524400" cy="172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4376400" y="1181100"/>
            <a:ext cx="56100" cy="171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8177900" y="1181100"/>
            <a:ext cx="56100" cy="17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4376400" y="3099300"/>
            <a:ext cx="56100" cy="17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8177900" y="3099300"/>
            <a:ext cx="56100" cy="171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1158188" y="1740650"/>
            <a:ext cx="592200" cy="59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1158188" y="3661350"/>
            <a:ext cx="592200" cy="5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4960513" y="1740650"/>
            <a:ext cx="592200" cy="59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4960513" y="3661350"/>
            <a:ext cx="592200" cy="59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1230188" y="1812638"/>
            <a:ext cx="44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1230188" y="3733338"/>
            <a:ext cx="44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5032513" y="1812638"/>
            <a:ext cx="44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5032513" y="3733338"/>
            <a:ext cx="44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p29"/>
          <p:cNvSpPr txBox="1"/>
          <p:nvPr>
            <p:ph idx="1" type="subTitle"/>
          </p:nvPr>
        </p:nvSpPr>
        <p:spPr>
          <a:xfrm>
            <a:off x="1904400" y="1335600"/>
            <a:ext cx="23688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2" type="body"/>
          </p:nvPr>
        </p:nvSpPr>
        <p:spPr>
          <a:xfrm>
            <a:off x="1904400" y="1861200"/>
            <a:ext cx="23688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3" type="subTitle"/>
          </p:nvPr>
        </p:nvSpPr>
        <p:spPr>
          <a:xfrm>
            <a:off x="5706000" y="1335600"/>
            <a:ext cx="23688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4" type="body"/>
          </p:nvPr>
        </p:nvSpPr>
        <p:spPr>
          <a:xfrm>
            <a:off x="5706000" y="1861200"/>
            <a:ext cx="23688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5" type="subTitle"/>
          </p:nvPr>
        </p:nvSpPr>
        <p:spPr>
          <a:xfrm>
            <a:off x="1904400" y="3258000"/>
            <a:ext cx="23688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6" type="body"/>
          </p:nvPr>
        </p:nvSpPr>
        <p:spPr>
          <a:xfrm>
            <a:off x="1904400" y="3783600"/>
            <a:ext cx="23688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7" type="subTitle"/>
          </p:nvPr>
        </p:nvSpPr>
        <p:spPr>
          <a:xfrm>
            <a:off x="5706000" y="3304800"/>
            <a:ext cx="23688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8" type="body"/>
          </p:nvPr>
        </p:nvSpPr>
        <p:spPr>
          <a:xfrm>
            <a:off x="5706000" y="3830400"/>
            <a:ext cx="23688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type="ctrTitle"/>
          </p:nvPr>
        </p:nvSpPr>
        <p:spPr>
          <a:xfrm>
            <a:off x="910800" y="324000"/>
            <a:ext cx="732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CUSTOM_5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353100" y="1229200"/>
            <a:ext cx="8437800" cy="316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30"/>
          <p:cNvSpPr txBox="1"/>
          <p:nvPr>
            <p:ph idx="1" type="subTitle"/>
          </p:nvPr>
        </p:nvSpPr>
        <p:spPr>
          <a:xfrm>
            <a:off x="1562400" y="1674000"/>
            <a:ext cx="17532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2" type="body"/>
          </p:nvPr>
        </p:nvSpPr>
        <p:spPr>
          <a:xfrm>
            <a:off x="1562400" y="2375275"/>
            <a:ext cx="17532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3" type="subTitle"/>
          </p:nvPr>
        </p:nvSpPr>
        <p:spPr>
          <a:xfrm>
            <a:off x="3697200" y="1674000"/>
            <a:ext cx="17532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4" type="body"/>
          </p:nvPr>
        </p:nvSpPr>
        <p:spPr>
          <a:xfrm>
            <a:off x="3697200" y="2375275"/>
            <a:ext cx="17532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30"/>
          <p:cNvSpPr txBox="1"/>
          <p:nvPr>
            <p:ph idx="5" type="subTitle"/>
          </p:nvPr>
        </p:nvSpPr>
        <p:spPr>
          <a:xfrm>
            <a:off x="5828400" y="1674000"/>
            <a:ext cx="17532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6" type="body"/>
          </p:nvPr>
        </p:nvSpPr>
        <p:spPr>
          <a:xfrm>
            <a:off x="5828400" y="2375275"/>
            <a:ext cx="17532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0"/>
          <p:cNvSpPr/>
          <p:nvPr/>
        </p:nvSpPr>
        <p:spPr>
          <a:xfrm rot="10800000">
            <a:off x="3490225" y="2352900"/>
            <a:ext cx="303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 rot="10800000">
            <a:off x="5623463" y="2352900"/>
            <a:ext cx="303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 txBox="1"/>
          <p:nvPr>
            <p:ph type="ctrTitle"/>
          </p:nvPr>
        </p:nvSpPr>
        <p:spPr>
          <a:xfrm>
            <a:off x="378000" y="381600"/>
            <a:ext cx="8398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CUSTOM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3732950" y="368125"/>
            <a:ext cx="4888800" cy="14691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3732950" y="1837200"/>
            <a:ext cx="4888800" cy="1469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32950" y="3306275"/>
            <a:ext cx="4888800" cy="14691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3834000" y="471600"/>
            <a:ext cx="4687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6" name="Google Shape;246;p31"/>
          <p:cNvSpPr txBox="1"/>
          <p:nvPr>
            <p:ph idx="2" type="body"/>
          </p:nvPr>
        </p:nvSpPr>
        <p:spPr>
          <a:xfrm>
            <a:off x="3834000" y="1008000"/>
            <a:ext cx="46872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3" type="subTitle"/>
          </p:nvPr>
        </p:nvSpPr>
        <p:spPr>
          <a:xfrm>
            <a:off x="3834000" y="1940400"/>
            <a:ext cx="4687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8" name="Google Shape;248;p31"/>
          <p:cNvSpPr txBox="1"/>
          <p:nvPr>
            <p:ph idx="4" type="body"/>
          </p:nvPr>
        </p:nvSpPr>
        <p:spPr>
          <a:xfrm>
            <a:off x="3834000" y="2476800"/>
            <a:ext cx="46872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1"/>
          <p:cNvSpPr txBox="1"/>
          <p:nvPr>
            <p:ph idx="5" type="subTitle"/>
          </p:nvPr>
        </p:nvSpPr>
        <p:spPr>
          <a:xfrm>
            <a:off x="3834000" y="3409200"/>
            <a:ext cx="4687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" name="Google Shape;250;p31"/>
          <p:cNvSpPr txBox="1"/>
          <p:nvPr>
            <p:ph idx="6" type="body"/>
          </p:nvPr>
        </p:nvSpPr>
        <p:spPr>
          <a:xfrm>
            <a:off x="3834000" y="3945600"/>
            <a:ext cx="46872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31"/>
          <p:cNvSpPr txBox="1"/>
          <p:nvPr>
            <p:ph type="ctrTitle"/>
          </p:nvPr>
        </p:nvSpPr>
        <p:spPr>
          <a:xfrm>
            <a:off x="619200" y="424800"/>
            <a:ext cx="234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">
  <p:cSld name="CUSTOM_7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2"/>
          <p:cNvGrpSpPr/>
          <p:nvPr/>
        </p:nvGrpSpPr>
        <p:grpSpPr>
          <a:xfrm rot="-5400000">
            <a:off x="1520637" y="37635"/>
            <a:ext cx="534621" cy="2841870"/>
            <a:chOff x="4318975" y="1083450"/>
            <a:chExt cx="529800" cy="591305"/>
          </a:xfrm>
        </p:grpSpPr>
        <p:sp>
          <p:nvSpPr>
            <p:cNvPr id="254" name="Google Shape;254;p32"/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" name="Google Shape;255;p3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6" name="Google Shape;256;p32"/>
          <p:cNvGrpSpPr/>
          <p:nvPr/>
        </p:nvGrpSpPr>
        <p:grpSpPr>
          <a:xfrm rot="-5400000">
            <a:off x="7121114" y="53235"/>
            <a:ext cx="534621" cy="2810671"/>
            <a:chOff x="4318975" y="1084322"/>
            <a:chExt cx="529800" cy="590378"/>
          </a:xfrm>
        </p:grpSpPr>
        <p:sp>
          <p:nvSpPr>
            <p:cNvPr id="257" name="Google Shape;257;p3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" name="Google Shape;258;p32"/>
            <p:cNvCxnSpPr/>
            <p:nvPr/>
          </p:nvCxnSpPr>
          <p:spPr>
            <a:xfrm rot="10800000">
              <a:off x="4318975" y="1084322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9" name="Google Shape;259;p32"/>
          <p:cNvGrpSpPr/>
          <p:nvPr/>
        </p:nvGrpSpPr>
        <p:grpSpPr>
          <a:xfrm rot="-5400000">
            <a:off x="4310491" y="55884"/>
            <a:ext cx="534621" cy="2805422"/>
            <a:chOff x="4318975" y="1083450"/>
            <a:chExt cx="529800" cy="591250"/>
          </a:xfrm>
        </p:grpSpPr>
        <p:sp>
          <p:nvSpPr>
            <p:cNvPr id="260" name="Google Shape;260;p3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3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2" name="Google Shape;262;p32"/>
          <p:cNvSpPr txBox="1"/>
          <p:nvPr>
            <p:ph type="ctrTitle"/>
          </p:nvPr>
        </p:nvSpPr>
        <p:spPr>
          <a:xfrm>
            <a:off x="275000" y="366100"/>
            <a:ext cx="8518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3" name="Google Shape;263;p32"/>
          <p:cNvSpPr txBox="1"/>
          <p:nvPr>
            <p:ph idx="1" type="subTitle"/>
          </p:nvPr>
        </p:nvSpPr>
        <p:spPr>
          <a:xfrm>
            <a:off x="366975" y="1663550"/>
            <a:ext cx="25842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2" type="body"/>
          </p:nvPr>
        </p:nvSpPr>
        <p:spPr>
          <a:xfrm>
            <a:off x="366975" y="2380729"/>
            <a:ext cx="2584200" cy="24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3" type="subTitle"/>
          </p:nvPr>
        </p:nvSpPr>
        <p:spPr>
          <a:xfrm>
            <a:off x="3175013" y="1663550"/>
            <a:ext cx="25842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6" name="Google Shape;266;p32"/>
          <p:cNvSpPr txBox="1"/>
          <p:nvPr>
            <p:ph idx="4" type="body"/>
          </p:nvPr>
        </p:nvSpPr>
        <p:spPr>
          <a:xfrm>
            <a:off x="3175013" y="2380729"/>
            <a:ext cx="2584200" cy="24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7" name="Google Shape;267;p32"/>
          <p:cNvSpPr txBox="1"/>
          <p:nvPr>
            <p:ph idx="5" type="subTitle"/>
          </p:nvPr>
        </p:nvSpPr>
        <p:spPr>
          <a:xfrm>
            <a:off x="5972813" y="1663550"/>
            <a:ext cx="25842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8" name="Google Shape;268;p32"/>
          <p:cNvSpPr txBox="1"/>
          <p:nvPr>
            <p:ph idx="6" type="body"/>
          </p:nvPr>
        </p:nvSpPr>
        <p:spPr>
          <a:xfrm>
            <a:off x="5972813" y="2380729"/>
            <a:ext cx="2584200" cy="24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CUSTOM_8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/>
          <p:nvPr/>
        </p:nvSpPr>
        <p:spPr>
          <a:xfrm>
            <a:off x="1252863" y="1559400"/>
            <a:ext cx="23052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/>
          <p:nvPr/>
        </p:nvSpPr>
        <p:spPr>
          <a:xfrm>
            <a:off x="3446338" y="1559400"/>
            <a:ext cx="2305200" cy="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/>
          <p:nvPr/>
        </p:nvSpPr>
        <p:spPr>
          <a:xfrm>
            <a:off x="5705102" y="1559400"/>
            <a:ext cx="23052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1145388" y="1474950"/>
            <a:ext cx="216900" cy="21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3383013" y="1474950"/>
            <a:ext cx="216900" cy="21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5620638" y="1474950"/>
            <a:ext cx="216900" cy="21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33"/>
          <p:cNvSpPr txBox="1"/>
          <p:nvPr>
            <p:ph idx="1" type="subTitle"/>
          </p:nvPr>
        </p:nvSpPr>
        <p:spPr>
          <a:xfrm>
            <a:off x="1134000" y="19368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2" type="body"/>
          </p:nvPr>
        </p:nvSpPr>
        <p:spPr>
          <a:xfrm>
            <a:off x="1134000" y="2563200"/>
            <a:ext cx="18864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3" type="subTitle"/>
          </p:nvPr>
        </p:nvSpPr>
        <p:spPr>
          <a:xfrm>
            <a:off x="3351600" y="19368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4" type="body"/>
          </p:nvPr>
        </p:nvSpPr>
        <p:spPr>
          <a:xfrm>
            <a:off x="3351600" y="2563200"/>
            <a:ext cx="18864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5" type="subTitle"/>
          </p:nvPr>
        </p:nvSpPr>
        <p:spPr>
          <a:xfrm>
            <a:off x="5518800" y="19368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81" name="Google Shape;281;p33"/>
          <p:cNvSpPr txBox="1"/>
          <p:nvPr>
            <p:ph idx="6" type="body"/>
          </p:nvPr>
        </p:nvSpPr>
        <p:spPr>
          <a:xfrm>
            <a:off x="5518800" y="2563200"/>
            <a:ext cx="18864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2" name="Google Shape;282;p33"/>
          <p:cNvSpPr txBox="1"/>
          <p:nvPr>
            <p:ph type="ctrTitle"/>
          </p:nvPr>
        </p:nvSpPr>
        <p:spPr>
          <a:xfrm>
            <a:off x="1144800" y="464400"/>
            <a:ext cx="686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 1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/>
          <p:nvPr/>
        </p:nvSpPr>
        <p:spPr>
          <a:xfrm flipH="1" rot="10800000">
            <a:off x="6967020" y="1909772"/>
            <a:ext cx="2177100" cy="9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 flipH="1" rot="10800000">
            <a:off x="4802706" y="1909772"/>
            <a:ext cx="2177100" cy="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 flipH="1" rot="10800000">
            <a:off x="2638382" y="1909772"/>
            <a:ext cx="2177100" cy="9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 flipH="1" rot="10800000">
            <a:off x="474058" y="1909772"/>
            <a:ext cx="2177100" cy="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/>
          <p:nvPr/>
        </p:nvSpPr>
        <p:spPr>
          <a:xfrm flipH="1" rot="10800000">
            <a:off x="374300" y="1856400"/>
            <a:ext cx="212100" cy="20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 flipH="1" rot="10800000">
            <a:off x="2538624" y="1856400"/>
            <a:ext cx="212100" cy="20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/>
          <p:nvPr/>
        </p:nvSpPr>
        <p:spPr>
          <a:xfrm flipH="1" rot="10800000">
            <a:off x="4702948" y="1856400"/>
            <a:ext cx="212100" cy="20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/>
          <p:nvPr/>
        </p:nvSpPr>
        <p:spPr>
          <a:xfrm flipH="1" rot="10800000">
            <a:off x="6867272" y="1856400"/>
            <a:ext cx="212100" cy="20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 txBox="1"/>
          <p:nvPr>
            <p:ph idx="1" type="subTitle"/>
          </p:nvPr>
        </p:nvSpPr>
        <p:spPr>
          <a:xfrm>
            <a:off x="374400" y="21456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3" name="Google Shape;293;p34"/>
          <p:cNvSpPr txBox="1"/>
          <p:nvPr>
            <p:ph idx="2" type="body"/>
          </p:nvPr>
        </p:nvSpPr>
        <p:spPr>
          <a:xfrm>
            <a:off x="374400" y="2746800"/>
            <a:ext cx="18864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4" name="Google Shape;294;p34"/>
          <p:cNvSpPr txBox="1"/>
          <p:nvPr>
            <p:ph idx="3" type="subTitle"/>
          </p:nvPr>
        </p:nvSpPr>
        <p:spPr>
          <a:xfrm>
            <a:off x="2538000" y="21456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5" name="Google Shape;295;p34"/>
          <p:cNvSpPr txBox="1"/>
          <p:nvPr>
            <p:ph idx="4" type="body"/>
          </p:nvPr>
        </p:nvSpPr>
        <p:spPr>
          <a:xfrm>
            <a:off x="2538000" y="2746800"/>
            <a:ext cx="18864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6" name="Google Shape;296;p34"/>
          <p:cNvSpPr txBox="1"/>
          <p:nvPr>
            <p:ph idx="5" type="subTitle"/>
          </p:nvPr>
        </p:nvSpPr>
        <p:spPr>
          <a:xfrm>
            <a:off x="4701600" y="21456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7" name="Google Shape;297;p34"/>
          <p:cNvSpPr txBox="1"/>
          <p:nvPr>
            <p:ph idx="6" type="body"/>
          </p:nvPr>
        </p:nvSpPr>
        <p:spPr>
          <a:xfrm>
            <a:off x="4701600" y="2746800"/>
            <a:ext cx="18864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8" name="Google Shape;298;p34"/>
          <p:cNvSpPr txBox="1"/>
          <p:nvPr>
            <p:ph idx="7" type="subTitle"/>
          </p:nvPr>
        </p:nvSpPr>
        <p:spPr>
          <a:xfrm>
            <a:off x="6868800" y="21456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9" name="Google Shape;299;p34"/>
          <p:cNvSpPr txBox="1"/>
          <p:nvPr>
            <p:ph idx="8" type="body"/>
          </p:nvPr>
        </p:nvSpPr>
        <p:spPr>
          <a:xfrm>
            <a:off x="6868800" y="2746800"/>
            <a:ext cx="18864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0" name="Google Shape;300;p34"/>
          <p:cNvSpPr txBox="1"/>
          <p:nvPr>
            <p:ph type="ctrTitle"/>
          </p:nvPr>
        </p:nvSpPr>
        <p:spPr>
          <a:xfrm>
            <a:off x="367200" y="680400"/>
            <a:ext cx="8413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1 ">
  <p:cSld name="CUSTOM_10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/>
          <p:nvPr/>
        </p:nvSpPr>
        <p:spPr>
          <a:xfrm>
            <a:off x="-63225" y="-13550"/>
            <a:ext cx="4007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/>
          <p:nvPr/>
        </p:nvSpPr>
        <p:spPr>
          <a:xfrm>
            <a:off x="1327425" y="967900"/>
            <a:ext cx="2213100" cy="318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/>
          <p:nvPr/>
        </p:nvSpPr>
        <p:spPr>
          <a:xfrm>
            <a:off x="3704050" y="967900"/>
            <a:ext cx="2213100" cy="318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>
            <p:ph idx="2" type="pic"/>
          </p:nvPr>
        </p:nvSpPr>
        <p:spPr>
          <a:xfrm>
            <a:off x="1537200" y="1134000"/>
            <a:ext cx="1796400" cy="1796400"/>
          </a:xfrm>
          <a:prstGeom prst="roundRect">
            <a:avLst>
              <a:gd fmla="val 4915" name="adj"/>
            </a:avLst>
          </a:prstGeom>
          <a:noFill/>
          <a:ln>
            <a:noFill/>
          </a:ln>
        </p:spPr>
      </p:sp>
      <p:sp>
        <p:nvSpPr>
          <p:cNvPr id="306" name="Google Shape;306;p35"/>
          <p:cNvSpPr txBox="1"/>
          <p:nvPr>
            <p:ph idx="1" type="subTitle"/>
          </p:nvPr>
        </p:nvSpPr>
        <p:spPr>
          <a:xfrm>
            <a:off x="1537200" y="3081600"/>
            <a:ext cx="1796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7" name="Google Shape;307;p35"/>
          <p:cNvSpPr txBox="1"/>
          <p:nvPr>
            <p:ph idx="3" type="body"/>
          </p:nvPr>
        </p:nvSpPr>
        <p:spPr>
          <a:xfrm>
            <a:off x="1537200" y="3549600"/>
            <a:ext cx="1796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8" name="Google Shape;308;p35"/>
          <p:cNvSpPr/>
          <p:nvPr>
            <p:ph idx="4" type="pic"/>
          </p:nvPr>
        </p:nvSpPr>
        <p:spPr>
          <a:xfrm>
            <a:off x="3913200" y="1134000"/>
            <a:ext cx="1796400" cy="1796400"/>
          </a:xfrm>
          <a:prstGeom prst="roundRect">
            <a:avLst>
              <a:gd fmla="val 4915" name="adj"/>
            </a:avLst>
          </a:prstGeom>
          <a:noFill/>
          <a:ln>
            <a:noFill/>
          </a:ln>
        </p:spPr>
      </p:sp>
      <p:sp>
        <p:nvSpPr>
          <p:cNvPr id="309" name="Google Shape;309;p35"/>
          <p:cNvSpPr txBox="1"/>
          <p:nvPr>
            <p:ph idx="5" type="subTitle"/>
          </p:nvPr>
        </p:nvSpPr>
        <p:spPr>
          <a:xfrm>
            <a:off x="3913200" y="3081600"/>
            <a:ext cx="1796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0" name="Google Shape;310;p35"/>
          <p:cNvSpPr txBox="1"/>
          <p:nvPr>
            <p:ph idx="6" type="body"/>
          </p:nvPr>
        </p:nvSpPr>
        <p:spPr>
          <a:xfrm>
            <a:off x="3913200" y="3549600"/>
            <a:ext cx="1796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1" name="Google Shape;311;p35"/>
          <p:cNvSpPr txBox="1"/>
          <p:nvPr>
            <p:ph type="ctrTitle"/>
          </p:nvPr>
        </p:nvSpPr>
        <p:spPr>
          <a:xfrm>
            <a:off x="6102000" y="968400"/>
            <a:ext cx="264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2">
  <p:cSld name="CUSTOM_1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/>
          <p:nvPr/>
        </p:nvSpPr>
        <p:spPr>
          <a:xfrm>
            <a:off x="930363" y="1928425"/>
            <a:ext cx="3537300" cy="19800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>
            <p:ph idx="2" type="pic"/>
          </p:nvPr>
        </p:nvSpPr>
        <p:spPr>
          <a:xfrm>
            <a:off x="1242000" y="1483200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5" name="Google Shape;315;p36"/>
          <p:cNvSpPr/>
          <p:nvPr/>
        </p:nvSpPr>
        <p:spPr>
          <a:xfrm>
            <a:off x="4676338" y="1928425"/>
            <a:ext cx="3537300" cy="19800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1241875" y="1483275"/>
            <a:ext cx="1272600" cy="1272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>
            <p:ph idx="1" type="subTitle"/>
          </p:nvPr>
        </p:nvSpPr>
        <p:spPr>
          <a:xfrm>
            <a:off x="1162800" y="2854800"/>
            <a:ext cx="3074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8" name="Google Shape;318;p36"/>
          <p:cNvSpPr txBox="1"/>
          <p:nvPr>
            <p:ph idx="3" type="body"/>
          </p:nvPr>
        </p:nvSpPr>
        <p:spPr>
          <a:xfrm>
            <a:off x="1162800" y="3322800"/>
            <a:ext cx="3074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36"/>
          <p:cNvSpPr/>
          <p:nvPr>
            <p:ph idx="4" type="pic"/>
          </p:nvPr>
        </p:nvSpPr>
        <p:spPr>
          <a:xfrm>
            <a:off x="4986000" y="1483200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0" name="Google Shape;320;p36"/>
          <p:cNvSpPr/>
          <p:nvPr/>
        </p:nvSpPr>
        <p:spPr>
          <a:xfrm>
            <a:off x="4985875" y="1483275"/>
            <a:ext cx="1272600" cy="1272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 txBox="1"/>
          <p:nvPr>
            <p:ph idx="5" type="subTitle"/>
          </p:nvPr>
        </p:nvSpPr>
        <p:spPr>
          <a:xfrm>
            <a:off x="4906800" y="2854800"/>
            <a:ext cx="3074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22" name="Google Shape;322;p36"/>
          <p:cNvSpPr txBox="1"/>
          <p:nvPr>
            <p:ph idx="6" type="body"/>
          </p:nvPr>
        </p:nvSpPr>
        <p:spPr>
          <a:xfrm>
            <a:off x="4906800" y="3322800"/>
            <a:ext cx="3074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36"/>
          <p:cNvSpPr txBox="1"/>
          <p:nvPr>
            <p:ph type="ctrTitle"/>
          </p:nvPr>
        </p:nvSpPr>
        <p:spPr>
          <a:xfrm>
            <a:off x="1422000" y="543600"/>
            <a:ext cx="6300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3">
  <p:cSld name="CUSTOM_1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/>
          <p:nvPr/>
        </p:nvSpPr>
        <p:spPr>
          <a:xfrm rot="5400000">
            <a:off x="3826950" y="-526100"/>
            <a:ext cx="1600800" cy="262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/>
          <p:nvPr/>
        </p:nvSpPr>
        <p:spPr>
          <a:xfrm rot="5400000">
            <a:off x="6672275" y="-523776"/>
            <a:ext cx="1594500" cy="2625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/>
          <p:nvPr/>
        </p:nvSpPr>
        <p:spPr>
          <a:xfrm rot="5400000">
            <a:off x="4563300" y="3766500"/>
            <a:ext cx="128100" cy="262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/>
          <p:nvPr/>
        </p:nvSpPr>
        <p:spPr>
          <a:xfrm rot="5400000">
            <a:off x="7405475" y="3766500"/>
            <a:ext cx="128100" cy="2625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"/>
          <p:cNvSpPr/>
          <p:nvPr>
            <p:ph idx="2" type="pic"/>
          </p:nvPr>
        </p:nvSpPr>
        <p:spPr>
          <a:xfrm>
            <a:off x="3826800" y="597600"/>
            <a:ext cx="1602000" cy="160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0" name="Google Shape;330;p37"/>
          <p:cNvSpPr/>
          <p:nvPr/>
        </p:nvSpPr>
        <p:spPr>
          <a:xfrm>
            <a:off x="3826953" y="596350"/>
            <a:ext cx="1600800" cy="1600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 txBox="1"/>
          <p:nvPr>
            <p:ph idx="1" type="subTitle"/>
          </p:nvPr>
        </p:nvSpPr>
        <p:spPr>
          <a:xfrm>
            <a:off x="3430800" y="2451600"/>
            <a:ext cx="23544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2" name="Google Shape;332;p37"/>
          <p:cNvSpPr txBox="1"/>
          <p:nvPr>
            <p:ph idx="3" type="body"/>
          </p:nvPr>
        </p:nvSpPr>
        <p:spPr>
          <a:xfrm>
            <a:off x="3430800" y="3030664"/>
            <a:ext cx="23544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3" name="Google Shape;333;p37"/>
          <p:cNvSpPr txBox="1"/>
          <p:nvPr>
            <p:ph idx="4" type="subTitle"/>
          </p:nvPr>
        </p:nvSpPr>
        <p:spPr>
          <a:xfrm>
            <a:off x="6292800" y="2451600"/>
            <a:ext cx="23544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4" name="Google Shape;334;p37"/>
          <p:cNvSpPr txBox="1"/>
          <p:nvPr>
            <p:ph idx="5" type="body"/>
          </p:nvPr>
        </p:nvSpPr>
        <p:spPr>
          <a:xfrm>
            <a:off x="6292800" y="3030664"/>
            <a:ext cx="23544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5" name="Google Shape;335;p37"/>
          <p:cNvSpPr/>
          <p:nvPr>
            <p:ph idx="6" type="pic"/>
          </p:nvPr>
        </p:nvSpPr>
        <p:spPr>
          <a:xfrm>
            <a:off x="6670800" y="598850"/>
            <a:ext cx="1602000" cy="160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6" name="Google Shape;336;p37"/>
          <p:cNvSpPr/>
          <p:nvPr/>
        </p:nvSpPr>
        <p:spPr>
          <a:xfrm>
            <a:off x="6670953" y="597600"/>
            <a:ext cx="1600800" cy="16008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 txBox="1"/>
          <p:nvPr>
            <p:ph type="ctrTitle"/>
          </p:nvPr>
        </p:nvSpPr>
        <p:spPr>
          <a:xfrm>
            <a:off x="504000" y="1079825"/>
            <a:ext cx="2595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slide - v1">
  <p:cSld name="CUSTOM_13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/>
          <p:nvPr/>
        </p:nvSpPr>
        <p:spPr>
          <a:xfrm>
            <a:off x="5392925" y="0"/>
            <a:ext cx="3751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3909525" y="343225"/>
            <a:ext cx="4970700" cy="1251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3909525" y="1933150"/>
            <a:ext cx="4970700" cy="1251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3909525" y="3523075"/>
            <a:ext cx="4970700" cy="1251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/>
          <p:nvPr>
            <p:ph idx="2" type="pic"/>
          </p:nvPr>
        </p:nvSpPr>
        <p:spPr>
          <a:xfrm>
            <a:off x="3909600" y="342000"/>
            <a:ext cx="14832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8"/>
          <p:cNvSpPr txBox="1"/>
          <p:nvPr>
            <p:ph idx="1" type="subTitle"/>
          </p:nvPr>
        </p:nvSpPr>
        <p:spPr>
          <a:xfrm>
            <a:off x="5569200" y="5292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45" name="Google Shape;345;p38"/>
          <p:cNvSpPr txBox="1"/>
          <p:nvPr>
            <p:ph idx="3" type="body"/>
          </p:nvPr>
        </p:nvSpPr>
        <p:spPr>
          <a:xfrm>
            <a:off x="5569200" y="10008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6" name="Google Shape;346;p38"/>
          <p:cNvSpPr/>
          <p:nvPr>
            <p:ph idx="4" type="pic"/>
          </p:nvPr>
        </p:nvSpPr>
        <p:spPr>
          <a:xfrm>
            <a:off x="3909600" y="1933200"/>
            <a:ext cx="14832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8"/>
          <p:cNvSpPr txBox="1"/>
          <p:nvPr>
            <p:ph idx="5" type="subTitle"/>
          </p:nvPr>
        </p:nvSpPr>
        <p:spPr>
          <a:xfrm>
            <a:off x="5569200" y="21204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48" name="Google Shape;348;p38"/>
          <p:cNvSpPr txBox="1"/>
          <p:nvPr>
            <p:ph idx="6" type="body"/>
          </p:nvPr>
        </p:nvSpPr>
        <p:spPr>
          <a:xfrm>
            <a:off x="5569200" y="25920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9" name="Google Shape;349;p38"/>
          <p:cNvSpPr/>
          <p:nvPr>
            <p:ph idx="7" type="pic"/>
          </p:nvPr>
        </p:nvSpPr>
        <p:spPr>
          <a:xfrm>
            <a:off x="3909600" y="3524400"/>
            <a:ext cx="14832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38"/>
          <p:cNvSpPr txBox="1"/>
          <p:nvPr>
            <p:ph idx="8" type="subTitle"/>
          </p:nvPr>
        </p:nvSpPr>
        <p:spPr>
          <a:xfrm>
            <a:off x="5569200" y="37116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1" name="Google Shape;351;p38"/>
          <p:cNvSpPr txBox="1"/>
          <p:nvPr>
            <p:ph idx="9" type="body"/>
          </p:nvPr>
        </p:nvSpPr>
        <p:spPr>
          <a:xfrm>
            <a:off x="5569200" y="41832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2" name="Google Shape;352;p38"/>
          <p:cNvSpPr txBox="1"/>
          <p:nvPr>
            <p:ph type="ctrTitle"/>
          </p:nvPr>
        </p:nvSpPr>
        <p:spPr>
          <a:xfrm>
            <a:off x="684000" y="2296800"/>
            <a:ext cx="2595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2">
  <p:cSld name="CUSTOM_14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 rot="5400000">
            <a:off x="93325" y="1871200"/>
            <a:ext cx="3209700" cy="262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 rot="5400000">
            <a:off x="1634125" y="3764100"/>
            <a:ext cx="128100" cy="2630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 rot="5400000">
            <a:off x="2967150" y="1871200"/>
            <a:ext cx="3209700" cy="2625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 rot="5400000">
            <a:off x="4507950" y="3764100"/>
            <a:ext cx="128100" cy="26307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 rot="5400000">
            <a:off x="5840975" y="1871200"/>
            <a:ext cx="3209700" cy="2625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 rot="5400000">
            <a:off x="7381775" y="3764100"/>
            <a:ext cx="128100" cy="26307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"/>
          <p:cNvSpPr/>
          <p:nvPr>
            <p:ph idx="2" type="pic"/>
          </p:nvPr>
        </p:nvSpPr>
        <p:spPr>
          <a:xfrm>
            <a:off x="673200" y="1936800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1" name="Google Shape;361;p39"/>
          <p:cNvSpPr/>
          <p:nvPr/>
        </p:nvSpPr>
        <p:spPr>
          <a:xfrm>
            <a:off x="674813" y="1935563"/>
            <a:ext cx="1272600" cy="12726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 txBox="1"/>
          <p:nvPr>
            <p:ph idx="1" type="subTitle"/>
          </p:nvPr>
        </p:nvSpPr>
        <p:spPr>
          <a:xfrm>
            <a:off x="594000" y="3553200"/>
            <a:ext cx="2206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63" name="Google Shape;363;p39"/>
          <p:cNvSpPr txBox="1"/>
          <p:nvPr>
            <p:ph idx="3" type="body"/>
          </p:nvPr>
        </p:nvSpPr>
        <p:spPr>
          <a:xfrm>
            <a:off x="594000" y="3988800"/>
            <a:ext cx="22068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39"/>
          <p:cNvSpPr/>
          <p:nvPr>
            <p:ph idx="4" type="pic"/>
          </p:nvPr>
        </p:nvSpPr>
        <p:spPr>
          <a:xfrm>
            <a:off x="3549600" y="1938038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5" name="Google Shape;365;p39"/>
          <p:cNvSpPr/>
          <p:nvPr/>
        </p:nvSpPr>
        <p:spPr>
          <a:xfrm>
            <a:off x="3551213" y="1936800"/>
            <a:ext cx="1272600" cy="12726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 txBox="1"/>
          <p:nvPr>
            <p:ph idx="5" type="subTitle"/>
          </p:nvPr>
        </p:nvSpPr>
        <p:spPr>
          <a:xfrm>
            <a:off x="3470400" y="3554438"/>
            <a:ext cx="2206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67" name="Google Shape;367;p39"/>
          <p:cNvSpPr txBox="1"/>
          <p:nvPr>
            <p:ph idx="6" type="body"/>
          </p:nvPr>
        </p:nvSpPr>
        <p:spPr>
          <a:xfrm>
            <a:off x="3470400" y="3990038"/>
            <a:ext cx="22068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39"/>
          <p:cNvSpPr/>
          <p:nvPr>
            <p:ph idx="7" type="pic"/>
          </p:nvPr>
        </p:nvSpPr>
        <p:spPr>
          <a:xfrm>
            <a:off x="6422400" y="1938038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9" name="Google Shape;369;p39"/>
          <p:cNvSpPr/>
          <p:nvPr/>
        </p:nvSpPr>
        <p:spPr>
          <a:xfrm>
            <a:off x="6424013" y="1936800"/>
            <a:ext cx="1272600" cy="12726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 txBox="1"/>
          <p:nvPr>
            <p:ph idx="8" type="subTitle"/>
          </p:nvPr>
        </p:nvSpPr>
        <p:spPr>
          <a:xfrm>
            <a:off x="6343200" y="3554438"/>
            <a:ext cx="2206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71" name="Google Shape;371;p39"/>
          <p:cNvSpPr txBox="1"/>
          <p:nvPr>
            <p:ph idx="9" type="body"/>
          </p:nvPr>
        </p:nvSpPr>
        <p:spPr>
          <a:xfrm>
            <a:off x="6343200" y="3990038"/>
            <a:ext cx="22068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39"/>
          <p:cNvSpPr txBox="1"/>
          <p:nvPr>
            <p:ph type="ctrTitle"/>
          </p:nvPr>
        </p:nvSpPr>
        <p:spPr>
          <a:xfrm>
            <a:off x="972000" y="702000"/>
            <a:ext cx="720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3">
  <p:cSld name="CUSTOM_15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/>
          <p:nvPr>
            <p:ph idx="2" type="pic"/>
          </p:nvPr>
        </p:nvSpPr>
        <p:spPr>
          <a:xfrm>
            <a:off x="1148400" y="363600"/>
            <a:ext cx="2444400" cy="32544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0"/>
          <p:cNvSpPr/>
          <p:nvPr/>
        </p:nvSpPr>
        <p:spPr>
          <a:xfrm>
            <a:off x="1148075" y="3615250"/>
            <a:ext cx="2443800" cy="11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0"/>
          <p:cNvSpPr txBox="1"/>
          <p:nvPr>
            <p:ph idx="1" type="subTitle"/>
          </p:nvPr>
        </p:nvSpPr>
        <p:spPr>
          <a:xfrm>
            <a:off x="1321200" y="3765600"/>
            <a:ext cx="209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77" name="Google Shape;377;p40"/>
          <p:cNvSpPr txBox="1"/>
          <p:nvPr>
            <p:ph idx="3" type="body"/>
          </p:nvPr>
        </p:nvSpPr>
        <p:spPr>
          <a:xfrm>
            <a:off x="1321200" y="4161898"/>
            <a:ext cx="20952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" name="Google Shape;378;p40"/>
          <p:cNvSpPr/>
          <p:nvPr>
            <p:ph idx="4" type="pic"/>
          </p:nvPr>
        </p:nvSpPr>
        <p:spPr>
          <a:xfrm>
            <a:off x="3740725" y="367200"/>
            <a:ext cx="2444400" cy="32544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40"/>
          <p:cNvSpPr/>
          <p:nvPr/>
        </p:nvSpPr>
        <p:spPr>
          <a:xfrm>
            <a:off x="3740400" y="3618850"/>
            <a:ext cx="2443800" cy="116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0"/>
          <p:cNvSpPr txBox="1"/>
          <p:nvPr>
            <p:ph idx="5" type="subTitle"/>
          </p:nvPr>
        </p:nvSpPr>
        <p:spPr>
          <a:xfrm>
            <a:off x="3913525" y="3769200"/>
            <a:ext cx="209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81" name="Google Shape;381;p40"/>
          <p:cNvSpPr txBox="1"/>
          <p:nvPr>
            <p:ph idx="6" type="body"/>
          </p:nvPr>
        </p:nvSpPr>
        <p:spPr>
          <a:xfrm>
            <a:off x="3913525" y="4165498"/>
            <a:ext cx="20952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2" name="Google Shape;382;p40"/>
          <p:cNvSpPr/>
          <p:nvPr>
            <p:ph idx="7" type="pic"/>
          </p:nvPr>
        </p:nvSpPr>
        <p:spPr>
          <a:xfrm>
            <a:off x="6336325" y="367200"/>
            <a:ext cx="2444400" cy="32544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0"/>
          <p:cNvSpPr/>
          <p:nvPr/>
        </p:nvSpPr>
        <p:spPr>
          <a:xfrm>
            <a:off x="6336000" y="3618850"/>
            <a:ext cx="2443800" cy="116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0"/>
          <p:cNvSpPr txBox="1"/>
          <p:nvPr>
            <p:ph idx="8" type="subTitle"/>
          </p:nvPr>
        </p:nvSpPr>
        <p:spPr>
          <a:xfrm>
            <a:off x="6509125" y="3769200"/>
            <a:ext cx="209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85" name="Google Shape;385;p40"/>
          <p:cNvSpPr txBox="1"/>
          <p:nvPr>
            <p:ph idx="9" type="body"/>
          </p:nvPr>
        </p:nvSpPr>
        <p:spPr>
          <a:xfrm>
            <a:off x="6509125" y="4165498"/>
            <a:ext cx="20952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40"/>
          <p:cNvSpPr txBox="1"/>
          <p:nvPr>
            <p:ph type="ctrTitle"/>
          </p:nvPr>
        </p:nvSpPr>
        <p:spPr>
          <a:xfrm rot="-5400000">
            <a:off x="-1535400" y="2248200"/>
            <a:ext cx="442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1">
  <p:cSld name="CUSTOM_16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/>
          <p:nvPr/>
        </p:nvSpPr>
        <p:spPr>
          <a:xfrm>
            <a:off x="6750425" y="1453325"/>
            <a:ext cx="2025900" cy="3348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4620325" y="1453325"/>
            <a:ext cx="2025900" cy="3348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"/>
          <p:cNvSpPr/>
          <p:nvPr/>
        </p:nvSpPr>
        <p:spPr>
          <a:xfrm>
            <a:off x="2490213" y="1453325"/>
            <a:ext cx="2025900" cy="3348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1"/>
          <p:cNvSpPr/>
          <p:nvPr/>
        </p:nvSpPr>
        <p:spPr>
          <a:xfrm>
            <a:off x="362875" y="1453325"/>
            <a:ext cx="2025900" cy="3348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360125" y="3130175"/>
            <a:ext cx="2025900" cy="1671900"/>
          </a:xfrm>
          <a:prstGeom prst="roundRect">
            <a:avLst>
              <a:gd fmla="val 0" name="adj"/>
            </a:avLst>
          </a:prstGeom>
          <a:solidFill>
            <a:srgbClr val="0035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 rot="10800000">
            <a:off x="1246475" y="3130175"/>
            <a:ext cx="253200" cy="15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1"/>
          <p:cNvSpPr/>
          <p:nvPr/>
        </p:nvSpPr>
        <p:spPr>
          <a:xfrm>
            <a:off x="2490225" y="3130188"/>
            <a:ext cx="2025900" cy="1671900"/>
          </a:xfrm>
          <a:prstGeom prst="roundRect">
            <a:avLst>
              <a:gd fmla="val 0" name="adj"/>
            </a:avLst>
          </a:prstGeom>
          <a:solidFill>
            <a:srgbClr val="085C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 rot="10800000">
            <a:off x="3376575" y="3130188"/>
            <a:ext cx="253200" cy="15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4620325" y="3130175"/>
            <a:ext cx="2025900" cy="1671900"/>
          </a:xfrm>
          <a:prstGeom prst="roundRect">
            <a:avLst>
              <a:gd fmla="val 0" name="adj"/>
            </a:avLst>
          </a:prstGeom>
          <a:solidFill>
            <a:srgbClr val="0381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/>
          <p:nvPr/>
        </p:nvSpPr>
        <p:spPr>
          <a:xfrm rot="10800000">
            <a:off x="5506675" y="3130175"/>
            <a:ext cx="253200" cy="15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1"/>
          <p:cNvSpPr/>
          <p:nvPr/>
        </p:nvSpPr>
        <p:spPr>
          <a:xfrm>
            <a:off x="6750425" y="3130175"/>
            <a:ext cx="2025900" cy="1671900"/>
          </a:xfrm>
          <a:prstGeom prst="roundRect">
            <a:avLst>
              <a:gd fmla="val 0" name="adj"/>
            </a:avLst>
          </a:prstGeom>
          <a:solidFill>
            <a:srgbClr val="01A3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/>
          <p:nvPr/>
        </p:nvSpPr>
        <p:spPr>
          <a:xfrm rot="10800000">
            <a:off x="7636775" y="3130175"/>
            <a:ext cx="253200" cy="15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1"/>
          <p:cNvSpPr/>
          <p:nvPr>
            <p:ph idx="2" type="pic"/>
          </p:nvPr>
        </p:nvSpPr>
        <p:spPr>
          <a:xfrm>
            <a:off x="774000" y="1695600"/>
            <a:ext cx="1195200" cy="119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1" name="Google Shape;401;p41"/>
          <p:cNvSpPr txBox="1"/>
          <p:nvPr>
            <p:ph idx="1" type="subTitle"/>
          </p:nvPr>
        </p:nvSpPr>
        <p:spPr>
          <a:xfrm>
            <a:off x="536400" y="3520800"/>
            <a:ext cx="1670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02" name="Google Shape;402;p41"/>
          <p:cNvSpPr txBox="1"/>
          <p:nvPr>
            <p:ph idx="3" type="body"/>
          </p:nvPr>
        </p:nvSpPr>
        <p:spPr>
          <a:xfrm>
            <a:off x="536400" y="3976052"/>
            <a:ext cx="1670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41"/>
          <p:cNvSpPr/>
          <p:nvPr>
            <p:ph idx="4" type="pic"/>
          </p:nvPr>
        </p:nvSpPr>
        <p:spPr>
          <a:xfrm>
            <a:off x="2905200" y="1695600"/>
            <a:ext cx="1195200" cy="119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4" name="Google Shape;404;p41"/>
          <p:cNvSpPr txBox="1"/>
          <p:nvPr>
            <p:ph idx="5" type="subTitle"/>
          </p:nvPr>
        </p:nvSpPr>
        <p:spPr>
          <a:xfrm>
            <a:off x="2667600" y="3520800"/>
            <a:ext cx="1670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05" name="Google Shape;405;p41"/>
          <p:cNvSpPr txBox="1"/>
          <p:nvPr>
            <p:ph idx="6" type="body"/>
          </p:nvPr>
        </p:nvSpPr>
        <p:spPr>
          <a:xfrm>
            <a:off x="2667600" y="3976052"/>
            <a:ext cx="1670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41"/>
          <p:cNvSpPr/>
          <p:nvPr>
            <p:ph idx="7" type="pic"/>
          </p:nvPr>
        </p:nvSpPr>
        <p:spPr>
          <a:xfrm>
            <a:off x="5036400" y="1695600"/>
            <a:ext cx="1195200" cy="119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p41"/>
          <p:cNvSpPr txBox="1"/>
          <p:nvPr>
            <p:ph idx="8" type="subTitle"/>
          </p:nvPr>
        </p:nvSpPr>
        <p:spPr>
          <a:xfrm>
            <a:off x="4798800" y="3520800"/>
            <a:ext cx="1670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08" name="Google Shape;408;p41"/>
          <p:cNvSpPr txBox="1"/>
          <p:nvPr>
            <p:ph idx="9" type="body"/>
          </p:nvPr>
        </p:nvSpPr>
        <p:spPr>
          <a:xfrm>
            <a:off x="4798800" y="3976052"/>
            <a:ext cx="1670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41"/>
          <p:cNvSpPr/>
          <p:nvPr>
            <p:ph idx="13" type="pic"/>
          </p:nvPr>
        </p:nvSpPr>
        <p:spPr>
          <a:xfrm>
            <a:off x="7167600" y="1695600"/>
            <a:ext cx="1195200" cy="119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0" name="Google Shape;410;p41"/>
          <p:cNvSpPr txBox="1"/>
          <p:nvPr>
            <p:ph idx="14" type="subTitle"/>
          </p:nvPr>
        </p:nvSpPr>
        <p:spPr>
          <a:xfrm>
            <a:off x="6930000" y="3520800"/>
            <a:ext cx="1670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11" name="Google Shape;411;p41"/>
          <p:cNvSpPr txBox="1"/>
          <p:nvPr>
            <p:ph idx="15" type="body"/>
          </p:nvPr>
        </p:nvSpPr>
        <p:spPr>
          <a:xfrm>
            <a:off x="6930000" y="3976052"/>
            <a:ext cx="1670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41"/>
          <p:cNvSpPr txBox="1"/>
          <p:nvPr>
            <p:ph type="ctrTitle"/>
          </p:nvPr>
        </p:nvSpPr>
        <p:spPr>
          <a:xfrm>
            <a:off x="972000" y="504000"/>
            <a:ext cx="720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2">
  <p:cSld name="CUSTOM_17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/>
          <p:nvPr/>
        </p:nvSpPr>
        <p:spPr>
          <a:xfrm>
            <a:off x="3223775" y="8525"/>
            <a:ext cx="2161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2"/>
          <p:cNvSpPr/>
          <p:nvPr>
            <p:ph idx="2" type="pic"/>
          </p:nvPr>
        </p:nvSpPr>
        <p:spPr>
          <a:xfrm>
            <a:off x="3391200" y="435600"/>
            <a:ext cx="18252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2"/>
          <p:cNvSpPr txBox="1"/>
          <p:nvPr>
            <p:ph idx="1" type="subTitle"/>
          </p:nvPr>
        </p:nvSpPr>
        <p:spPr>
          <a:xfrm>
            <a:off x="5497200" y="4896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17" name="Google Shape;417;p42"/>
          <p:cNvSpPr txBox="1"/>
          <p:nvPr>
            <p:ph idx="3" type="body"/>
          </p:nvPr>
        </p:nvSpPr>
        <p:spPr>
          <a:xfrm>
            <a:off x="5497200" y="9000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8" name="Google Shape;418;p42"/>
          <p:cNvSpPr/>
          <p:nvPr>
            <p:ph idx="4" type="pic"/>
          </p:nvPr>
        </p:nvSpPr>
        <p:spPr>
          <a:xfrm>
            <a:off x="3391200" y="1555200"/>
            <a:ext cx="18252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42"/>
          <p:cNvSpPr txBox="1"/>
          <p:nvPr>
            <p:ph idx="5" type="subTitle"/>
          </p:nvPr>
        </p:nvSpPr>
        <p:spPr>
          <a:xfrm>
            <a:off x="5497200" y="16092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20" name="Google Shape;420;p42"/>
          <p:cNvSpPr txBox="1"/>
          <p:nvPr>
            <p:ph idx="6" type="body"/>
          </p:nvPr>
        </p:nvSpPr>
        <p:spPr>
          <a:xfrm>
            <a:off x="5497200" y="20196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1" name="Google Shape;421;p42"/>
          <p:cNvSpPr/>
          <p:nvPr>
            <p:ph idx="7" type="pic"/>
          </p:nvPr>
        </p:nvSpPr>
        <p:spPr>
          <a:xfrm>
            <a:off x="3391200" y="2674800"/>
            <a:ext cx="18252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2"/>
          <p:cNvSpPr txBox="1"/>
          <p:nvPr>
            <p:ph idx="8" type="subTitle"/>
          </p:nvPr>
        </p:nvSpPr>
        <p:spPr>
          <a:xfrm>
            <a:off x="5497200" y="27288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23" name="Google Shape;423;p42"/>
          <p:cNvSpPr txBox="1"/>
          <p:nvPr>
            <p:ph idx="9" type="body"/>
          </p:nvPr>
        </p:nvSpPr>
        <p:spPr>
          <a:xfrm>
            <a:off x="5497200" y="31392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4" name="Google Shape;424;p42"/>
          <p:cNvSpPr/>
          <p:nvPr>
            <p:ph idx="13" type="pic"/>
          </p:nvPr>
        </p:nvSpPr>
        <p:spPr>
          <a:xfrm>
            <a:off x="3391200" y="3798000"/>
            <a:ext cx="18252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2"/>
          <p:cNvSpPr txBox="1"/>
          <p:nvPr>
            <p:ph idx="14" type="subTitle"/>
          </p:nvPr>
        </p:nvSpPr>
        <p:spPr>
          <a:xfrm>
            <a:off x="5497200" y="38520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26" name="Google Shape;426;p42"/>
          <p:cNvSpPr txBox="1"/>
          <p:nvPr>
            <p:ph idx="15" type="body"/>
          </p:nvPr>
        </p:nvSpPr>
        <p:spPr>
          <a:xfrm>
            <a:off x="5497200" y="42624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7" name="Google Shape;427;p42"/>
          <p:cNvSpPr txBox="1"/>
          <p:nvPr>
            <p:ph type="ctrTitle"/>
          </p:nvPr>
        </p:nvSpPr>
        <p:spPr>
          <a:xfrm>
            <a:off x="363600" y="2307600"/>
            <a:ext cx="2595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3">
  <p:cSld name="CUSTOM_18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/>
          <p:nvPr/>
        </p:nvSpPr>
        <p:spPr>
          <a:xfrm>
            <a:off x="1189475" y="1609875"/>
            <a:ext cx="3108300" cy="1226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587475" y="1701075"/>
            <a:ext cx="1019700" cy="104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3"/>
          <p:cNvSpPr/>
          <p:nvPr/>
        </p:nvSpPr>
        <p:spPr>
          <a:xfrm>
            <a:off x="4297775" y="1609875"/>
            <a:ext cx="105300" cy="122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3"/>
          <p:cNvSpPr/>
          <p:nvPr>
            <p:ph idx="2" type="pic"/>
          </p:nvPr>
        </p:nvSpPr>
        <p:spPr>
          <a:xfrm>
            <a:off x="651600" y="1767600"/>
            <a:ext cx="8928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3" name="Google Shape;433;p43"/>
          <p:cNvSpPr txBox="1"/>
          <p:nvPr>
            <p:ph idx="1" type="subTitle"/>
          </p:nvPr>
        </p:nvSpPr>
        <p:spPr>
          <a:xfrm>
            <a:off x="1728000" y="1814400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34" name="Google Shape;434;p43"/>
          <p:cNvSpPr txBox="1"/>
          <p:nvPr>
            <p:ph idx="3" type="body"/>
          </p:nvPr>
        </p:nvSpPr>
        <p:spPr>
          <a:xfrm>
            <a:off x="1728000" y="2221200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5" name="Google Shape;435;p43"/>
          <p:cNvSpPr/>
          <p:nvPr/>
        </p:nvSpPr>
        <p:spPr>
          <a:xfrm>
            <a:off x="5282000" y="1576800"/>
            <a:ext cx="3108300" cy="1226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"/>
          <p:cNvSpPr/>
          <p:nvPr/>
        </p:nvSpPr>
        <p:spPr>
          <a:xfrm>
            <a:off x="4680000" y="1668000"/>
            <a:ext cx="1019700" cy="104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3"/>
          <p:cNvSpPr/>
          <p:nvPr/>
        </p:nvSpPr>
        <p:spPr>
          <a:xfrm>
            <a:off x="8390300" y="1576800"/>
            <a:ext cx="105300" cy="122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3"/>
          <p:cNvSpPr/>
          <p:nvPr>
            <p:ph idx="4" type="pic"/>
          </p:nvPr>
        </p:nvSpPr>
        <p:spPr>
          <a:xfrm>
            <a:off x="4744125" y="1734525"/>
            <a:ext cx="8928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43"/>
          <p:cNvSpPr txBox="1"/>
          <p:nvPr>
            <p:ph idx="5" type="subTitle"/>
          </p:nvPr>
        </p:nvSpPr>
        <p:spPr>
          <a:xfrm>
            <a:off x="5820525" y="17813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40" name="Google Shape;440;p43"/>
          <p:cNvSpPr txBox="1"/>
          <p:nvPr>
            <p:ph idx="6" type="body"/>
          </p:nvPr>
        </p:nvSpPr>
        <p:spPr>
          <a:xfrm>
            <a:off x="5820525" y="21881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1" name="Google Shape;441;p43"/>
          <p:cNvSpPr/>
          <p:nvPr/>
        </p:nvSpPr>
        <p:spPr>
          <a:xfrm>
            <a:off x="1250000" y="3193200"/>
            <a:ext cx="3108300" cy="1226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3"/>
          <p:cNvSpPr/>
          <p:nvPr/>
        </p:nvSpPr>
        <p:spPr>
          <a:xfrm>
            <a:off x="648000" y="3284400"/>
            <a:ext cx="1019700" cy="104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4358300" y="3193200"/>
            <a:ext cx="105300" cy="122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/>
          <p:nvPr>
            <p:ph idx="7" type="pic"/>
          </p:nvPr>
        </p:nvSpPr>
        <p:spPr>
          <a:xfrm>
            <a:off x="712125" y="3350925"/>
            <a:ext cx="8928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5" name="Google Shape;445;p43"/>
          <p:cNvSpPr txBox="1"/>
          <p:nvPr>
            <p:ph idx="8" type="subTitle"/>
          </p:nvPr>
        </p:nvSpPr>
        <p:spPr>
          <a:xfrm>
            <a:off x="1788525" y="33977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46" name="Google Shape;446;p43"/>
          <p:cNvSpPr txBox="1"/>
          <p:nvPr>
            <p:ph idx="9" type="body"/>
          </p:nvPr>
        </p:nvSpPr>
        <p:spPr>
          <a:xfrm>
            <a:off x="1788525" y="38045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7" name="Google Shape;447;p43"/>
          <p:cNvSpPr/>
          <p:nvPr/>
        </p:nvSpPr>
        <p:spPr>
          <a:xfrm>
            <a:off x="5343200" y="3160800"/>
            <a:ext cx="3108300" cy="1226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4741200" y="3252000"/>
            <a:ext cx="1019700" cy="104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8451500" y="3160800"/>
            <a:ext cx="105300" cy="122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/>
          <p:nvPr>
            <p:ph idx="13" type="pic"/>
          </p:nvPr>
        </p:nvSpPr>
        <p:spPr>
          <a:xfrm>
            <a:off x="4805325" y="3318525"/>
            <a:ext cx="8928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1" name="Google Shape;451;p43"/>
          <p:cNvSpPr txBox="1"/>
          <p:nvPr>
            <p:ph idx="14" type="subTitle"/>
          </p:nvPr>
        </p:nvSpPr>
        <p:spPr>
          <a:xfrm>
            <a:off x="5881725" y="33653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52" name="Google Shape;452;p43"/>
          <p:cNvSpPr txBox="1"/>
          <p:nvPr>
            <p:ph idx="15" type="body"/>
          </p:nvPr>
        </p:nvSpPr>
        <p:spPr>
          <a:xfrm>
            <a:off x="5881725" y="37721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3" name="Google Shape;453;p43"/>
          <p:cNvSpPr txBox="1"/>
          <p:nvPr>
            <p:ph type="ctrTitle"/>
          </p:nvPr>
        </p:nvSpPr>
        <p:spPr>
          <a:xfrm>
            <a:off x="972000" y="572400"/>
            <a:ext cx="720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/>
          <p:nvPr/>
        </p:nvSpPr>
        <p:spPr>
          <a:xfrm>
            <a:off x="-5371" y="-1310"/>
            <a:ext cx="3949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/>
          <p:nvPr/>
        </p:nvSpPr>
        <p:spPr>
          <a:xfrm>
            <a:off x="2548800" y="767100"/>
            <a:ext cx="1672800" cy="362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4"/>
          <p:cNvSpPr/>
          <p:nvPr>
            <p:ph idx="2" type="pic"/>
          </p:nvPr>
        </p:nvSpPr>
        <p:spPr>
          <a:xfrm>
            <a:off x="2548800" y="892800"/>
            <a:ext cx="2700000" cy="33732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4"/>
          <p:cNvSpPr txBox="1"/>
          <p:nvPr>
            <p:ph type="ctrTitle"/>
          </p:nvPr>
        </p:nvSpPr>
        <p:spPr>
          <a:xfrm>
            <a:off x="313200" y="892800"/>
            <a:ext cx="218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44"/>
          <p:cNvSpPr txBox="1"/>
          <p:nvPr>
            <p:ph idx="1" type="subTitle"/>
          </p:nvPr>
        </p:nvSpPr>
        <p:spPr>
          <a:xfrm>
            <a:off x="5547600" y="896400"/>
            <a:ext cx="31824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60" name="Google Shape;460;p44"/>
          <p:cNvSpPr txBox="1"/>
          <p:nvPr>
            <p:ph idx="3" type="body"/>
          </p:nvPr>
        </p:nvSpPr>
        <p:spPr>
          <a:xfrm>
            <a:off x="5547600" y="1306800"/>
            <a:ext cx="31824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461" name="Google Shape;461;p44"/>
          <p:cNvCxnSpPr/>
          <p:nvPr/>
        </p:nvCxnSpPr>
        <p:spPr>
          <a:xfrm>
            <a:off x="5663400" y="1899125"/>
            <a:ext cx="3066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4"/>
          <p:cNvSpPr txBox="1"/>
          <p:nvPr>
            <p:ph idx="4" type="body"/>
          </p:nvPr>
        </p:nvSpPr>
        <p:spPr>
          <a:xfrm>
            <a:off x="5547600" y="2052000"/>
            <a:ext cx="3265200" cy="22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2">
  <p:cSld name="CUSTOM_20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/>
          <p:nvPr>
            <p:ph idx="2" type="pic"/>
          </p:nvPr>
        </p:nvSpPr>
        <p:spPr>
          <a:xfrm>
            <a:off x="1083600" y="0"/>
            <a:ext cx="3085200" cy="34488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45"/>
          <p:cNvSpPr txBox="1"/>
          <p:nvPr>
            <p:ph type="ctrTitle"/>
          </p:nvPr>
        </p:nvSpPr>
        <p:spPr>
          <a:xfrm>
            <a:off x="4482000" y="515225"/>
            <a:ext cx="4305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45"/>
          <p:cNvSpPr txBox="1"/>
          <p:nvPr>
            <p:ph idx="1" type="body"/>
          </p:nvPr>
        </p:nvSpPr>
        <p:spPr>
          <a:xfrm>
            <a:off x="4478400" y="1260425"/>
            <a:ext cx="4305600" cy="3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7" name="Google Shape;467;p45"/>
          <p:cNvSpPr/>
          <p:nvPr/>
        </p:nvSpPr>
        <p:spPr>
          <a:xfrm>
            <a:off x="1084350" y="3448800"/>
            <a:ext cx="3083700" cy="169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 txBox="1"/>
          <p:nvPr>
            <p:ph idx="3" type="subTitle"/>
          </p:nvPr>
        </p:nvSpPr>
        <p:spPr>
          <a:xfrm>
            <a:off x="1218600" y="3819186"/>
            <a:ext cx="28152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69" name="Google Shape;469;p45"/>
          <p:cNvSpPr txBox="1"/>
          <p:nvPr>
            <p:ph idx="4" type="body"/>
          </p:nvPr>
        </p:nvSpPr>
        <p:spPr>
          <a:xfrm>
            <a:off x="1218600" y="4279923"/>
            <a:ext cx="28152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3">
  <p:cSld name="CUSTOM_2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/>
          <p:nvPr/>
        </p:nvSpPr>
        <p:spPr>
          <a:xfrm>
            <a:off x="0" y="1498388"/>
            <a:ext cx="9144000" cy="28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6"/>
          <p:cNvSpPr/>
          <p:nvPr>
            <p:ph idx="2" type="pic"/>
          </p:nvPr>
        </p:nvSpPr>
        <p:spPr>
          <a:xfrm>
            <a:off x="428400" y="1800000"/>
            <a:ext cx="1087200" cy="1087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3" name="Google Shape;473;p46"/>
          <p:cNvSpPr txBox="1"/>
          <p:nvPr>
            <p:ph idx="1" type="subTitle"/>
          </p:nvPr>
        </p:nvSpPr>
        <p:spPr>
          <a:xfrm>
            <a:off x="428400" y="3128400"/>
            <a:ext cx="2509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74" name="Google Shape;474;p46"/>
          <p:cNvSpPr txBox="1"/>
          <p:nvPr>
            <p:ph idx="3" type="body"/>
          </p:nvPr>
        </p:nvSpPr>
        <p:spPr>
          <a:xfrm>
            <a:off x="428400" y="3580503"/>
            <a:ext cx="2509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75" name="Google Shape;475;p46"/>
          <p:cNvCxnSpPr/>
          <p:nvPr/>
        </p:nvCxnSpPr>
        <p:spPr>
          <a:xfrm>
            <a:off x="3204100" y="1875788"/>
            <a:ext cx="0" cy="211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6"/>
          <p:cNvSpPr txBox="1"/>
          <p:nvPr>
            <p:ph idx="4" type="body"/>
          </p:nvPr>
        </p:nvSpPr>
        <p:spPr>
          <a:xfrm>
            <a:off x="3787200" y="1800000"/>
            <a:ext cx="4939200" cy="23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46"/>
          <p:cNvSpPr txBox="1"/>
          <p:nvPr>
            <p:ph type="ctrTitle"/>
          </p:nvPr>
        </p:nvSpPr>
        <p:spPr>
          <a:xfrm>
            <a:off x="363600" y="482400"/>
            <a:ext cx="8424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2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/>
          <p:nvPr>
            <p:ph idx="2" type="pic"/>
          </p:nvPr>
        </p:nvSpPr>
        <p:spPr>
          <a:xfrm>
            <a:off x="0" y="7200"/>
            <a:ext cx="5169600" cy="514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47"/>
          <p:cNvSpPr txBox="1"/>
          <p:nvPr/>
        </p:nvSpPr>
        <p:spPr>
          <a:xfrm>
            <a:off x="5621960" y="1178250"/>
            <a:ext cx="3157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Number</a:t>
            </a:r>
            <a:endParaRPr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5621961" y="2358275"/>
            <a:ext cx="3157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Email</a:t>
            </a:r>
            <a:endParaRPr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5621960" y="3553400"/>
            <a:ext cx="3157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Site Link</a:t>
            </a:r>
            <a:endParaRPr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83" name="Google Shape;483;p47"/>
          <p:cNvSpPr/>
          <p:nvPr/>
        </p:nvSpPr>
        <p:spPr>
          <a:xfrm>
            <a:off x="8779550" y="-47425"/>
            <a:ext cx="364500" cy="520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7"/>
          <p:cNvSpPr txBox="1"/>
          <p:nvPr>
            <p:ph idx="1" type="body"/>
          </p:nvPr>
        </p:nvSpPr>
        <p:spPr>
          <a:xfrm>
            <a:off x="5623200" y="1638000"/>
            <a:ext cx="31572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5" name="Google Shape;485;p47"/>
          <p:cNvSpPr txBox="1"/>
          <p:nvPr>
            <p:ph idx="3" type="body"/>
          </p:nvPr>
        </p:nvSpPr>
        <p:spPr>
          <a:xfrm>
            <a:off x="5623200" y="2815200"/>
            <a:ext cx="31572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6" name="Google Shape;486;p47"/>
          <p:cNvSpPr txBox="1"/>
          <p:nvPr>
            <p:ph idx="4" type="body"/>
          </p:nvPr>
        </p:nvSpPr>
        <p:spPr>
          <a:xfrm>
            <a:off x="5623200" y="4010400"/>
            <a:ext cx="31572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7" name="Google Shape;487;p47"/>
          <p:cNvSpPr txBox="1"/>
          <p:nvPr>
            <p:ph type="ctrTitle"/>
          </p:nvPr>
        </p:nvSpPr>
        <p:spPr>
          <a:xfrm>
            <a:off x="5536800" y="356400"/>
            <a:ext cx="324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2">
  <p:cSld name="CUSTOM_23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"/>
          <p:cNvSpPr/>
          <p:nvPr>
            <p:ph idx="2" type="pic"/>
          </p:nvPr>
        </p:nvSpPr>
        <p:spPr>
          <a:xfrm>
            <a:off x="-3600" y="7200"/>
            <a:ext cx="3076200" cy="19836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48"/>
          <p:cNvSpPr/>
          <p:nvPr/>
        </p:nvSpPr>
        <p:spPr>
          <a:xfrm>
            <a:off x="3072450" y="341150"/>
            <a:ext cx="5715000" cy="44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8"/>
          <p:cNvSpPr txBox="1"/>
          <p:nvPr/>
        </p:nvSpPr>
        <p:spPr>
          <a:xfrm>
            <a:off x="3401463" y="502063"/>
            <a:ext cx="5055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Number</a:t>
            </a:r>
            <a:endParaRPr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92" name="Google Shape;492;p48"/>
          <p:cNvSpPr txBox="1"/>
          <p:nvPr/>
        </p:nvSpPr>
        <p:spPr>
          <a:xfrm>
            <a:off x="3401465" y="1508363"/>
            <a:ext cx="5055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Email</a:t>
            </a:r>
            <a:endParaRPr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93" name="Google Shape;493;p48"/>
          <p:cNvSpPr txBox="1"/>
          <p:nvPr/>
        </p:nvSpPr>
        <p:spPr>
          <a:xfrm>
            <a:off x="3401463" y="2512088"/>
            <a:ext cx="5055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Site Link</a:t>
            </a:r>
            <a:endParaRPr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94" name="Google Shape;494;p48"/>
          <p:cNvSpPr txBox="1"/>
          <p:nvPr/>
        </p:nvSpPr>
        <p:spPr>
          <a:xfrm>
            <a:off x="3401479" y="3515813"/>
            <a:ext cx="5055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Address</a:t>
            </a:r>
            <a:endParaRPr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3402000" y="928800"/>
            <a:ext cx="5058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48"/>
          <p:cNvSpPr txBox="1"/>
          <p:nvPr>
            <p:ph idx="3" type="body"/>
          </p:nvPr>
        </p:nvSpPr>
        <p:spPr>
          <a:xfrm>
            <a:off x="3402000" y="1933200"/>
            <a:ext cx="5058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48"/>
          <p:cNvSpPr txBox="1"/>
          <p:nvPr>
            <p:ph idx="4" type="body"/>
          </p:nvPr>
        </p:nvSpPr>
        <p:spPr>
          <a:xfrm>
            <a:off x="3402000" y="2937600"/>
            <a:ext cx="5058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8" name="Google Shape;498;p48"/>
          <p:cNvSpPr txBox="1"/>
          <p:nvPr>
            <p:ph idx="5" type="body"/>
          </p:nvPr>
        </p:nvSpPr>
        <p:spPr>
          <a:xfrm>
            <a:off x="3402000" y="3834000"/>
            <a:ext cx="50580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9" name="Google Shape;499;p48"/>
          <p:cNvSpPr txBox="1"/>
          <p:nvPr>
            <p:ph type="ctrTitle"/>
          </p:nvPr>
        </p:nvSpPr>
        <p:spPr>
          <a:xfrm>
            <a:off x="68400" y="2217600"/>
            <a:ext cx="2948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14_1"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 txBox="1"/>
          <p:nvPr>
            <p:ph type="title"/>
          </p:nvPr>
        </p:nvSpPr>
        <p:spPr>
          <a:xfrm>
            <a:off x="1508525" y="1977698"/>
            <a:ext cx="6126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03" name="Google Shape;503;p49"/>
          <p:cNvSpPr txBox="1"/>
          <p:nvPr>
            <p:ph idx="2" type="title"/>
          </p:nvPr>
        </p:nvSpPr>
        <p:spPr>
          <a:xfrm>
            <a:off x="1508574" y="2801890"/>
            <a:ext cx="61269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b="0"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1">
  <p:cSld name="CUSTOM_22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 txBox="1"/>
          <p:nvPr>
            <p:ph type="title"/>
          </p:nvPr>
        </p:nvSpPr>
        <p:spPr>
          <a:xfrm>
            <a:off x="350325" y="2288275"/>
            <a:ext cx="42903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6" name="Google Shape;506;p50"/>
          <p:cNvSpPr/>
          <p:nvPr/>
        </p:nvSpPr>
        <p:spPr>
          <a:xfrm>
            <a:off x="5394250" y="685950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50"/>
          <p:cNvSpPr txBox="1"/>
          <p:nvPr>
            <p:ph idx="1" type="body"/>
          </p:nvPr>
        </p:nvSpPr>
        <p:spPr>
          <a:xfrm>
            <a:off x="6029100" y="567300"/>
            <a:ext cx="2592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8" name="Google Shape;508;p50"/>
          <p:cNvSpPr/>
          <p:nvPr/>
        </p:nvSpPr>
        <p:spPr>
          <a:xfrm>
            <a:off x="5394300" y="1795175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50"/>
          <p:cNvSpPr txBox="1"/>
          <p:nvPr>
            <p:ph idx="2" type="body"/>
          </p:nvPr>
        </p:nvSpPr>
        <p:spPr>
          <a:xfrm>
            <a:off x="6029132" y="1676528"/>
            <a:ext cx="2592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10" name="Google Shape;510;p50"/>
          <p:cNvSpPr/>
          <p:nvPr/>
        </p:nvSpPr>
        <p:spPr>
          <a:xfrm>
            <a:off x="5394350" y="2904388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50"/>
          <p:cNvSpPr txBox="1"/>
          <p:nvPr>
            <p:ph idx="3" type="body"/>
          </p:nvPr>
        </p:nvSpPr>
        <p:spPr>
          <a:xfrm>
            <a:off x="6029163" y="2785744"/>
            <a:ext cx="2592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12" name="Google Shape;512;p50"/>
          <p:cNvSpPr/>
          <p:nvPr/>
        </p:nvSpPr>
        <p:spPr>
          <a:xfrm>
            <a:off x="5394250" y="4013613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3" name="Google Shape;513;p50"/>
          <p:cNvSpPr txBox="1"/>
          <p:nvPr>
            <p:ph idx="4" type="body"/>
          </p:nvPr>
        </p:nvSpPr>
        <p:spPr>
          <a:xfrm>
            <a:off x="6029100" y="3894973"/>
            <a:ext cx="2592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14" name="Google Shape;514;p50"/>
          <p:cNvSpPr txBox="1"/>
          <p:nvPr>
            <p:ph idx="5" type="subTitle"/>
          </p:nvPr>
        </p:nvSpPr>
        <p:spPr>
          <a:xfrm>
            <a:off x="5450350" y="7509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15" name="Google Shape;515;p50"/>
          <p:cNvSpPr txBox="1"/>
          <p:nvPr>
            <p:ph idx="6" type="subTitle"/>
          </p:nvPr>
        </p:nvSpPr>
        <p:spPr>
          <a:xfrm>
            <a:off x="5450450" y="186012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16" name="Google Shape;516;p50"/>
          <p:cNvSpPr txBox="1"/>
          <p:nvPr>
            <p:ph idx="7" type="subTitle"/>
          </p:nvPr>
        </p:nvSpPr>
        <p:spPr>
          <a:xfrm>
            <a:off x="5450350" y="296935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17" name="Google Shape;517;p50"/>
          <p:cNvSpPr txBox="1"/>
          <p:nvPr>
            <p:ph idx="8" type="subTitle"/>
          </p:nvPr>
        </p:nvSpPr>
        <p:spPr>
          <a:xfrm>
            <a:off x="5450450" y="40785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2">
  <p:cSld name="CUSTOM_23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/>
          <p:nvPr>
            <p:ph type="title"/>
          </p:nvPr>
        </p:nvSpPr>
        <p:spPr>
          <a:xfrm>
            <a:off x="350325" y="2288275"/>
            <a:ext cx="42903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0" name="Google Shape;520;p51"/>
          <p:cNvSpPr/>
          <p:nvPr/>
        </p:nvSpPr>
        <p:spPr>
          <a:xfrm>
            <a:off x="5391475" y="410375"/>
            <a:ext cx="3360000" cy="9951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1" name="Google Shape;521;p51"/>
          <p:cNvSpPr/>
          <p:nvPr/>
        </p:nvSpPr>
        <p:spPr>
          <a:xfrm>
            <a:off x="5391475" y="1519588"/>
            <a:ext cx="3360000" cy="995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5391475" y="2628800"/>
            <a:ext cx="3360000" cy="9951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5391475" y="3738050"/>
            <a:ext cx="3360000" cy="9951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5621975" y="6811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5" name="Google Shape;525;p51"/>
          <p:cNvSpPr txBox="1"/>
          <p:nvPr>
            <p:ph idx="1" type="body"/>
          </p:nvPr>
        </p:nvSpPr>
        <p:spPr>
          <a:xfrm>
            <a:off x="6234687" y="567300"/>
            <a:ext cx="2291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51"/>
          <p:cNvSpPr/>
          <p:nvPr/>
        </p:nvSpPr>
        <p:spPr>
          <a:xfrm>
            <a:off x="5609075" y="17855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7" name="Google Shape;527;p51"/>
          <p:cNvSpPr txBox="1"/>
          <p:nvPr>
            <p:ph idx="2" type="body"/>
          </p:nvPr>
        </p:nvSpPr>
        <p:spPr>
          <a:xfrm>
            <a:off x="6227450" y="1671704"/>
            <a:ext cx="2291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8" name="Google Shape;528;p51"/>
          <p:cNvSpPr/>
          <p:nvPr/>
        </p:nvSpPr>
        <p:spPr>
          <a:xfrm>
            <a:off x="5609075" y="2894150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51"/>
          <p:cNvSpPr txBox="1"/>
          <p:nvPr>
            <p:ph idx="3" type="body"/>
          </p:nvPr>
        </p:nvSpPr>
        <p:spPr>
          <a:xfrm>
            <a:off x="6227450" y="2780333"/>
            <a:ext cx="2291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0" name="Google Shape;530;p51"/>
          <p:cNvSpPr/>
          <p:nvPr/>
        </p:nvSpPr>
        <p:spPr>
          <a:xfrm>
            <a:off x="5609075" y="4003963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51"/>
          <p:cNvSpPr txBox="1"/>
          <p:nvPr>
            <p:ph idx="4" type="body"/>
          </p:nvPr>
        </p:nvSpPr>
        <p:spPr>
          <a:xfrm>
            <a:off x="6227450" y="3890150"/>
            <a:ext cx="2291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51"/>
          <p:cNvSpPr txBox="1"/>
          <p:nvPr>
            <p:ph idx="5" type="subTitle"/>
          </p:nvPr>
        </p:nvSpPr>
        <p:spPr>
          <a:xfrm>
            <a:off x="5678075" y="7509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33" name="Google Shape;533;p51"/>
          <p:cNvSpPr txBox="1"/>
          <p:nvPr>
            <p:ph idx="6" type="subTitle"/>
          </p:nvPr>
        </p:nvSpPr>
        <p:spPr>
          <a:xfrm>
            <a:off x="5665175" y="1855288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34" name="Google Shape;534;p51"/>
          <p:cNvSpPr txBox="1"/>
          <p:nvPr>
            <p:ph idx="7" type="subTitle"/>
          </p:nvPr>
        </p:nvSpPr>
        <p:spPr>
          <a:xfrm>
            <a:off x="5665175" y="296451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35" name="Google Shape;535;p51"/>
          <p:cNvSpPr txBox="1"/>
          <p:nvPr>
            <p:ph idx="8" type="subTitle"/>
          </p:nvPr>
        </p:nvSpPr>
        <p:spPr>
          <a:xfrm>
            <a:off x="5665175" y="4073688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1">
  <p:cSld name="CUSTOM_24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 txBox="1"/>
          <p:nvPr>
            <p:ph type="title"/>
          </p:nvPr>
        </p:nvSpPr>
        <p:spPr>
          <a:xfrm>
            <a:off x="902250" y="383275"/>
            <a:ext cx="71541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8" name="Google Shape;538;p52"/>
          <p:cNvSpPr/>
          <p:nvPr/>
        </p:nvSpPr>
        <p:spPr>
          <a:xfrm>
            <a:off x="3001650" y="1451875"/>
            <a:ext cx="3140700" cy="9951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52"/>
          <p:cNvSpPr/>
          <p:nvPr/>
        </p:nvSpPr>
        <p:spPr>
          <a:xfrm>
            <a:off x="3001650" y="2561088"/>
            <a:ext cx="3140700" cy="995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52"/>
          <p:cNvSpPr/>
          <p:nvPr/>
        </p:nvSpPr>
        <p:spPr>
          <a:xfrm>
            <a:off x="3001650" y="3670300"/>
            <a:ext cx="3140700" cy="9951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52"/>
          <p:cNvSpPr/>
          <p:nvPr/>
        </p:nvSpPr>
        <p:spPr>
          <a:xfrm>
            <a:off x="3157575" y="17226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52"/>
          <p:cNvSpPr txBox="1"/>
          <p:nvPr>
            <p:ph idx="1" type="body"/>
          </p:nvPr>
        </p:nvSpPr>
        <p:spPr>
          <a:xfrm>
            <a:off x="3683126" y="1608800"/>
            <a:ext cx="2303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52"/>
          <p:cNvSpPr/>
          <p:nvPr/>
        </p:nvSpPr>
        <p:spPr>
          <a:xfrm>
            <a:off x="3144675" y="28270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52"/>
          <p:cNvSpPr txBox="1"/>
          <p:nvPr>
            <p:ph idx="2" type="body"/>
          </p:nvPr>
        </p:nvSpPr>
        <p:spPr>
          <a:xfrm>
            <a:off x="3675850" y="2713200"/>
            <a:ext cx="2303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5" name="Google Shape;545;p52"/>
          <p:cNvSpPr/>
          <p:nvPr/>
        </p:nvSpPr>
        <p:spPr>
          <a:xfrm>
            <a:off x="3144675" y="3935650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6" name="Google Shape;546;p52"/>
          <p:cNvSpPr txBox="1"/>
          <p:nvPr>
            <p:ph idx="3" type="body"/>
          </p:nvPr>
        </p:nvSpPr>
        <p:spPr>
          <a:xfrm>
            <a:off x="3675850" y="3821825"/>
            <a:ext cx="2303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7" name="Google Shape;547;p52"/>
          <p:cNvSpPr txBox="1"/>
          <p:nvPr>
            <p:ph idx="4" type="subTitle"/>
          </p:nvPr>
        </p:nvSpPr>
        <p:spPr>
          <a:xfrm>
            <a:off x="3213675" y="17875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48" name="Google Shape;548;p52"/>
          <p:cNvSpPr txBox="1"/>
          <p:nvPr>
            <p:ph idx="5" type="subTitle"/>
          </p:nvPr>
        </p:nvSpPr>
        <p:spPr>
          <a:xfrm>
            <a:off x="3200775" y="2896788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49" name="Google Shape;549;p52"/>
          <p:cNvSpPr txBox="1"/>
          <p:nvPr>
            <p:ph idx="6" type="subTitle"/>
          </p:nvPr>
        </p:nvSpPr>
        <p:spPr>
          <a:xfrm>
            <a:off x="3200775" y="400601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50" name="Google Shape;550;p52"/>
          <p:cNvSpPr/>
          <p:nvPr/>
        </p:nvSpPr>
        <p:spPr>
          <a:xfrm>
            <a:off x="0" y="1451850"/>
            <a:ext cx="341400" cy="32136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8802600" y="1451850"/>
            <a:ext cx="341400" cy="32136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2">
  <p:cSld name="CUSTOM_25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3"/>
          <p:cNvSpPr txBox="1"/>
          <p:nvPr>
            <p:ph type="title"/>
          </p:nvPr>
        </p:nvSpPr>
        <p:spPr>
          <a:xfrm>
            <a:off x="435325" y="2288275"/>
            <a:ext cx="39075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53"/>
          <p:cNvSpPr/>
          <p:nvPr/>
        </p:nvSpPr>
        <p:spPr>
          <a:xfrm>
            <a:off x="4950175" y="471425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53"/>
          <p:cNvSpPr/>
          <p:nvPr/>
        </p:nvSpPr>
        <p:spPr>
          <a:xfrm>
            <a:off x="5141737" y="8116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p53"/>
          <p:cNvSpPr txBox="1"/>
          <p:nvPr>
            <p:ph idx="1" type="body"/>
          </p:nvPr>
        </p:nvSpPr>
        <p:spPr>
          <a:xfrm>
            <a:off x="5932775" y="640475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53"/>
          <p:cNvSpPr/>
          <p:nvPr/>
        </p:nvSpPr>
        <p:spPr>
          <a:xfrm>
            <a:off x="4950175" y="1952900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53"/>
          <p:cNvSpPr/>
          <p:nvPr/>
        </p:nvSpPr>
        <p:spPr>
          <a:xfrm>
            <a:off x="5141737" y="229310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53"/>
          <p:cNvSpPr txBox="1"/>
          <p:nvPr>
            <p:ph idx="2" type="body"/>
          </p:nvPr>
        </p:nvSpPr>
        <p:spPr>
          <a:xfrm>
            <a:off x="5932775" y="2121950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0" name="Google Shape;560;p53"/>
          <p:cNvSpPr/>
          <p:nvPr/>
        </p:nvSpPr>
        <p:spPr>
          <a:xfrm>
            <a:off x="4950175" y="3434375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53"/>
          <p:cNvSpPr/>
          <p:nvPr/>
        </p:nvSpPr>
        <p:spPr>
          <a:xfrm>
            <a:off x="5141737" y="3774575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53"/>
          <p:cNvSpPr txBox="1"/>
          <p:nvPr>
            <p:ph idx="3" type="body"/>
          </p:nvPr>
        </p:nvSpPr>
        <p:spPr>
          <a:xfrm>
            <a:off x="5932775" y="3603425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3" name="Google Shape;563;p53"/>
          <p:cNvSpPr txBox="1"/>
          <p:nvPr>
            <p:ph idx="4" type="subTitle"/>
          </p:nvPr>
        </p:nvSpPr>
        <p:spPr>
          <a:xfrm>
            <a:off x="5253925" y="9326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64" name="Google Shape;564;p53"/>
          <p:cNvSpPr txBox="1"/>
          <p:nvPr>
            <p:ph idx="5" type="subTitle"/>
          </p:nvPr>
        </p:nvSpPr>
        <p:spPr>
          <a:xfrm>
            <a:off x="5253925" y="241415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65" name="Google Shape;565;p53"/>
          <p:cNvSpPr txBox="1"/>
          <p:nvPr>
            <p:ph idx="6" type="subTitle"/>
          </p:nvPr>
        </p:nvSpPr>
        <p:spPr>
          <a:xfrm>
            <a:off x="5253925" y="390511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66" name="Google Shape;566;p53"/>
          <p:cNvSpPr/>
          <p:nvPr/>
        </p:nvSpPr>
        <p:spPr>
          <a:xfrm>
            <a:off x="8262090" y="471425"/>
            <a:ext cx="882300" cy="1246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53"/>
          <p:cNvSpPr/>
          <p:nvPr/>
        </p:nvSpPr>
        <p:spPr>
          <a:xfrm>
            <a:off x="8260643" y="1952900"/>
            <a:ext cx="882300" cy="12462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53"/>
          <p:cNvSpPr/>
          <p:nvPr/>
        </p:nvSpPr>
        <p:spPr>
          <a:xfrm>
            <a:off x="8260643" y="3434375"/>
            <a:ext cx="882300" cy="12462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1">
  <p:cSld name="CUSTOM_26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 txBox="1"/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1" name="Google Shape;571;p54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54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3" name="Google Shape;573;p54"/>
          <p:cNvSpPr txBox="1"/>
          <p:nvPr>
            <p:ph idx="1" type="body"/>
          </p:nvPr>
        </p:nvSpPr>
        <p:spPr>
          <a:xfrm>
            <a:off x="1536513" y="29309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" name="Google Shape;574;p54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6" name="Google Shape;576;p54"/>
          <p:cNvSpPr txBox="1"/>
          <p:nvPr>
            <p:ph idx="2" type="body"/>
          </p:nvPr>
        </p:nvSpPr>
        <p:spPr>
          <a:xfrm>
            <a:off x="5047088" y="29309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7" name="Google Shape;577;p54"/>
          <p:cNvSpPr txBox="1"/>
          <p:nvPr>
            <p:ph idx="3" type="subTitle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78" name="Google Shape;578;p54"/>
          <p:cNvSpPr txBox="1"/>
          <p:nvPr>
            <p:ph idx="4" type="subTitle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79" name="Google Shape;579;p54"/>
          <p:cNvSpPr/>
          <p:nvPr/>
        </p:nvSpPr>
        <p:spPr>
          <a:xfrm rot="5400000">
            <a:off x="2732150" y="2608125"/>
            <a:ext cx="160200" cy="2848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0" name="Google Shape;580;p54"/>
          <p:cNvSpPr/>
          <p:nvPr/>
        </p:nvSpPr>
        <p:spPr>
          <a:xfrm rot="5400000">
            <a:off x="6247200" y="2608125"/>
            <a:ext cx="160200" cy="2848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2">
  <p:cSld name="CUSTOM_27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5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55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4" name="Google Shape;584;p55"/>
          <p:cNvSpPr txBox="1"/>
          <p:nvPr>
            <p:ph idx="1" type="body"/>
          </p:nvPr>
        </p:nvSpPr>
        <p:spPr>
          <a:xfrm>
            <a:off x="1541551" y="29557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55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7" name="Google Shape;587;p55"/>
          <p:cNvSpPr txBox="1"/>
          <p:nvPr>
            <p:ph idx="2" type="body"/>
          </p:nvPr>
        </p:nvSpPr>
        <p:spPr>
          <a:xfrm>
            <a:off x="5052126" y="29557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55"/>
          <p:cNvSpPr txBox="1"/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55"/>
          <p:cNvSpPr txBox="1"/>
          <p:nvPr>
            <p:ph idx="3" type="subTitle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90" name="Google Shape;590;p55"/>
          <p:cNvSpPr txBox="1"/>
          <p:nvPr>
            <p:ph idx="4" type="subTitle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91" name="Google Shape;591;p55"/>
          <p:cNvSpPr/>
          <p:nvPr/>
        </p:nvSpPr>
        <p:spPr>
          <a:xfrm rot="5400000">
            <a:off x="-213825" y="2975225"/>
            <a:ext cx="995100" cy="5952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2" name="Google Shape;592;p55"/>
          <p:cNvSpPr/>
          <p:nvPr/>
        </p:nvSpPr>
        <p:spPr>
          <a:xfrm rot="5400000">
            <a:off x="8362800" y="2989450"/>
            <a:ext cx="995100" cy="5952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1">
  <p:cSld name="CUSTOM_28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/>
          <p:nvPr/>
        </p:nvSpPr>
        <p:spPr>
          <a:xfrm>
            <a:off x="6945300" y="0"/>
            <a:ext cx="2198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5" name="Google Shape;595;p56"/>
          <p:cNvSpPr/>
          <p:nvPr/>
        </p:nvSpPr>
        <p:spPr>
          <a:xfrm>
            <a:off x="4902600" y="2628825"/>
            <a:ext cx="33588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6" name="Google Shape;596;p56"/>
          <p:cNvSpPr txBox="1"/>
          <p:nvPr>
            <p:ph type="title"/>
          </p:nvPr>
        </p:nvSpPr>
        <p:spPr>
          <a:xfrm>
            <a:off x="723225" y="2288275"/>
            <a:ext cx="35163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7" name="Google Shape;597;p56"/>
          <p:cNvSpPr/>
          <p:nvPr/>
        </p:nvSpPr>
        <p:spPr>
          <a:xfrm>
            <a:off x="4902600" y="410375"/>
            <a:ext cx="33588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4902600" y="1519588"/>
            <a:ext cx="33588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9" name="Google Shape;599;p56"/>
          <p:cNvSpPr/>
          <p:nvPr/>
        </p:nvSpPr>
        <p:spPr>
          <a:xfrm>
            <a:off x="4902600" y="3738050"/>
            <a:ext cx="33588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56"/>
          <p:cNvSpPr/>
          <p:nvPr/>
        </p:nvSpPr>
        <p:spPr>
          <a:xfrm>
            <a:off x="5058525" y="6811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56"/>
          <p:cNvSpPr txBox="1"/>
          <p:nvPr>
            <p:ph idx="1" type="body"/>
          </p:nvPr>
        </p:nvSpPr>
        <p:spPr>
          <a:xfrm>
            <a:off x="5697100" y="564300"/>
            <a:ext cx="2379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5045625" y="17855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3" name="Google Shape;603;p56"/>
          <p:cNvSpPr txBox="1"/>
          <p:nvPr>
            <p:ph idx="2" type="body"/>
          </p:nvPr>
        </p:nvSpPr>
        <p:spPr>
          <a:xfrm>
            <a:off x="5697100" y="1668703"/>
            <a:ext cx="2379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4" name="Google Shape;604;p56"/>
          <p:cNvSpPr/>
          <p:nvPr/>
        </p:nvSpPr>
        <p:spPr>
          <a:xfrm>
            <a:off x="5045625" y="2894150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5" name="Google Shape;605;p56"/>
          <p:cNvSpPr txBox="1"/>
          <p:nvPr>
            <p:ph idx="3" type="body"/>
          </p:nvPr>
        </p:nvSpPr>
        <p:spPr>
          <a:xfrm>
            <a:off x="5697100" y="2777332"/>
            <a:ext cx="2379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6" name="Google Shape;606;p56"/>
          <p:cNvSpPr/>
          <p:nvPr/>
        </p:nvSpPr>
        <p:spPr>
          <a:xfrm>
            <a:off x="5045625" y="4003963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7" name="Google Shape;607;p56"/>
          <p:cNvSpPr txBox="1"/>
          <p:nvPr>
            <p:ph idx="4" type="body"/>
          </p:nvPr>
        </p:nvSpPr>
        <p:spPr>
          <a:xfrm>
            <a:off x="5697100" y="3887148"/>
            <a:ext cx="2379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56"/>
          <p:cNvSpPr txBox="1"/>
          <p:nvPr>
            <p:ph idx="5" type="subTitle"/>
          </p:nvPr>
        </p:nvSpPr>
        <p:spPr>
          <a:xfrm>
            <a:off x="5101725" y="18553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09" name="Google Shape;609;p56"/>
          <p:cNvSpPr txBox="1"/>
          <p:nvPr>
            <p:ph idx="6" type="subTitle"/>
          </p:nvPr>
        </p:nvSpPr>
        <p:spPr>
          <a:xfrm>
            <a:off x="5114625" y="296452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10" name="Google Shape;610;p56"/>
          <p:cNvSpPr txBox="1"/>
          <p:nvPr>
            <p:ph idx="7" type="subTitle"/>
          </p:nvPr>
        </p:nvSpPr>
        <p:spPr>
          <a:xfrm>
            <a:off x="5114625" y="7460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11" name="Google Shape;611;p56"/>
          <p:cNvSpPr txBox="1"/>
          <p:nvPr>
            <p:ph idx="8" type="subTitle"/>
          </p:nvPr>
        </p:nvSpPr>
        <p:spPr>
          <a:xfrm>
            <a:off x="5101725" y="407375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2">
  <p:cSld name="CUSTOM_29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7"/>
          <p:cNvSpPr/>
          <p:nvPr/>
        </p:nvSpPr>
        <p:spPr>
          <a:xfrm>
            <a:off x="0" y="3591725"/>
            <a:ext cx="9144000" cy="155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4" name="Google Shape;614;p57"/>
          <p:cNvSpPr txBox="1"/>
          <p:nvPr>
            <p:ph type="title"/>
          </p:nvPr>
        </p:nvSpPr>
        <p:spPr>
          <a:xfrm>
            <a:off x="1399175" y="383275"/>
            <a:ext cx="6160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5" name="Google Shape;615;p57"/>
          <p:cNvSpPr/>
          <p:nvPr/>
        </p:nvSpPr>
        <p:spPr>
          <a:xfrm>
            <a:off x="4683025" y="1795650"/>
            <a:ext cx="2876400" cy="93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4863312" y="198225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57"/>
          <p:cNvSpPr txBox="1"/>
          <p:nvPr>
            <p:ph idx="1" type="body"/>
          </p:nvPr>
        </p:nvSpPr>
        <p:spPr>
          <a:xfrm>
            <a:off x="5559500" y="1942800"/>
            <a:ext cx="178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8" name="Google Shape;618;p57"/>
          <p:cNvSpPr txBox="1"/>
          <p:nvPr>
            <p:ph idx="2" type="subTitle"/>
          </p:nvPr>
        </p:nvSpPr>
        <p:spPr>
          <a:xfrm>
            <a:off x="4975500" y="21033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19" name="Google Shape;619;p57"/>
          <p:cNvSpPr/>
          <p:nvPr/>
        </p:nvSpPr>
        <p:spPr>
          <a:xfrm>
            <a:off x="4683025" y="3095750"/>
            <a:ext cx="2876400" cy="93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4863312" y="328235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1" name="Google Shape;621;p57"/>
          <p:cNvSpPr txBox="1"/>
          <p:nvPr>
            <p:ph idx="3" type="subTitle"/>
          </p:nvPr>
        </p:nvSpPr>
        <p:spPr>
          <a:xfrm>
            <a:off x="4975500" y="34034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4" type="body"/>
          </p:nvPr>
        </p:nvSpPr>
        <p:spPr>
          <a:xfrm>
            <a:off x="5559500" y="3262700"/>
            <a:ext cx="178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3" name="Google Shape;623;p57"/>
          <p:cNvSpPr/>
          <p:nvPr/>
        </p:nvSpPr>
        <p:spPr>
          <a:xfrm>
            <a:off x="1399175" y="1795650"/>
            <a:ext cx="2876400" cy="93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57"/>
          <p:cNvSpPr/>
          <p:nvPr/>
        </p:nvSpPr>
        <p:spPr>
          <a:xfrm>
            <a:off x="1579462" y="198225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p57"/>
          <p:cNvSpPr txBox="1"/>
          <p:nvPr>
            <p:ph idx="5" type="body"/>
          </p:nvPr>
        </p:nvSpPr>
        <p:spPr>
          <a:xfrm>
            <a:off x="2275650" y="1942800"/>
            <a:ext cx="178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6" name="Google Shape;626;p57"/>
          <p:cNvSpPr/>
          <p:nvPr/>
        </p:nvSpPr>
        <p:spPr>
          <a:xfrm>
            <a:off x="1399175" y="3095750"/>
            <a:ext cx="2876400" cy="93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57"/>
          <p:cNvSpPr/>
          <p:nvPr/>
        </p:nvSpPr>
        <p:spPr>
          <a:xfrm>
            <a:off x="1579462" y="328235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8" name="Google Shape;628;p57"/>
          <p:cNvSpPr txBox="1"/>
          <p:nvPr>
            <p:ph idx="6" type="body"/>
          </p:nvPr>
        </p:nvSpPr>
        <p:spPr>
          <a:xfrm>
            <a:off x="2275650" y="3242900"/>
            <a:ext cx="178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57"/>
          <p:cNvSpPr txBox="1"/>
          <p:nvPr>
            <p:ph idx="7" type="subTitle"/>
          </p:nvPr>
        </p:nvSpPr>
        <p:spPr>
          <a:xfrm>
            <a:off x="1691650" y="21033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30" name="Google Shape;630;p57"/>
          <p:cNvSpPr txBox="1"/>
          <p:nvPr>
            <p:ph idx="8" type="subTitle"/>
          </p:nvPr>
        </p:nvSpPr>
        <p:spPr>
          <a:xfrm>
            <a:off x="1691650" y="34034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1">
  <p:cSld name="CUSTOM_30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 txBox="1"/>
          <p:nvPr>
            <p:ph type="title"/>
          </p:nvPr>
        </p:nvSpPr>
        <p:spPr>
          <a:xfrm>
            <a:off x="4928100" y="578138"/>
            <a:ext cx="3156600" cy="14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3" name="Google Shape;633;p58"/>
          <p:cNvSpPr/>
          <p:nvPr/>
        </p:nvSpPr>
        <p:spPr>
          <a:xfrm>
            <a:off x="580288" y="1286250"/>
            <a:ext cx="2857500" cy="990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4" name="Google Shape;634;p58"/>
          <p:cNvSpPr/>
          <p:nvPr/>
        </p:nvSpPr>
        <p:spPr>
          <a:xfrm>
            <a:off x="1726150" y="8250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5" name="Google Shape;635;p58"/>
          <p:cNvSpPr txBox="1"/>
          <p:nvPr>
            <p:ph idx="1" type="body"/>
          </p:nvPr>
        </p:nvSpPr>
        <p:spPr>
          <a:xfrm>
            <a:off x="728838" y="1425413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6" name="Google Shape;636;p58"/>
          <p:cNvSpPr/>
          <p:nvPr/>
        </p:nvSpPr>
        <p:spPr>
          <a:xfrm>
            <a:off x="2907688" y="2426350"/>
            <a:ext cx="2857500" cy="9906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7" name="Google Shape;637;p58"/>
          <p:cNvSpPr/>
          <p:nvPr/>
        </p:nvSpPr>
        <p:spPr>
          <a:xfrm>
            <a:off x="4053550" y="19651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58"/>
          <p:cNvSpPr txBox="1"/>
          <p:nvPr>
            <p:ph idx="2" type="body"/>
          </p:nvPr>
        </p:nvSpPr>
        <p:spPr>
          <a:xfrm>
            <a:off x="3056238" y="2565513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9" name="Google Shape;639;p58"/>
          <p:cNvSpPr/>
          <p:nvPr/>
        </p:nvSpPr>
        <p:spPr>
          <a:xfrm>
            <a:off x="5227188" y="3574750"/>
            <a:ext cx="2857500" cy="9906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6373050" y="31135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1" name="Google Shape;641;p58"/>
          <p:cNvSpPr txBox="1"/>
          <p:nvPr>
            <p:ph idx="3" type="body"/>
          </p:nvPr>
        </p:nvSpPr>
        <p:spPr>
          <a:xfrm>
            <a:off x="5375738" y="3713913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2" name="Google Shape;642;p58"/>
          <p:cNvSpPr txBox="1"/>
          <p:nvPr>
            <p:ph idx="4" type="subTitle"/>
          </p:nvPr>
        </p:nvSpPr>
        <p:spPr>
          <a:xfrm>
            <a:off x="1838338" y="9460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43" name="Google Shape;643;p58"/>
          <p:cNvSpPr txBox="1"/>
          <p:nvPr>
            <p:ph idx="5" type="subTitle"/>
          </p:nvPr>
        </p:nvSpPr>
        <p:spPr>
          <a:xfrm>
            <a:off x="4165738" y="20861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6" type="subTitle"/>
          </p:nvPr>
        </p:nvSpPr>
        <p:spPr>
          <a:xfrm>
            <a:off x="6485238" y="32345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2">
  <p:cSld name="CUSTOM_3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9"/>
          <p:cNvSpPr/>
          <p:nvPr/>
        </p:nvSpPr>
        <p:spPr>
          <a:xfrm>
            <a:off x="6700725" y="0"/>
            <a:ext cx="2443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7" name="Google Shape;647;p59"/>
          <p:cNvSpPr/>
          <p:nvPr/>
        </p:nvSpPr>
        <p:spPr>
          <a:xfrm>
            <a:off x="4950175" y="471425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8" name="Google Shape;648;p59"/>
          <p:cNvSpPr/>
          <p:nvPr/>
        </p:nvSpPr>
        <p:spPr>
          <a:xfrm>
            <a:off x="5141737" y="8116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9" name="Google Shape;649;p59"/>
          <p:cNvSpPr txBox="1"/>
          <p:nvPr>
            <p:ph idx="1" type="body"/>
          </p:nvPr>
        </p:nvSpPr>
        <p:spPr>
          <a:xfrm>
            <a:off x="5932775" y="640475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59"/>
          <p:cNvSpPr/>
          <p:nvPr/>
        </p:nvSpPr>
        <p:spPr>
          <a:xfrm>
            <a:off x="4950175" y="1952900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1" name="Google Shape;651;p59"/>
          <p:cNvSpPr/>
          <p:nvPr/>
        </p:nvSpPr>
        <p:spPr>
          <a:xfrm>
            <a:off x="5141737" y="229310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2" name="Google Shape;652;p59"/>
          <p:cNvSpPr txBox="1"/>
          <p:nvPr>
            <p:ph idx="2" type="body"/>
          </p:nvPr>
        </p:nvSpPr>
        <p:spPr>
          <a:xfrm>
            <a:off x="5932775" y="2121950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" name="Google Shape;653;p59"/>
          <p:cNvSpPr/>
          <p:nvPr/>
        </p:nvSpPr>
        <p:spPr>
          <a:xfrm>
            <a:off x="4950175" y="3434375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4" name="Google Shape;654;p59"/>
          <p:cNvSpPr/>
          <p:nvPr/>
        </p:nvSpPr>
        <p:spPr>
          <a:xfrm>
            <a:off x="5141737" y="3774575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59"/>
          <p:cNvSpPr txBox="1"/>
          <p:nvPr>
            <p:ph idx="3" type="body"/>
          </p:nvPr>
        </p:nvSpPr>
        <p:spPr>
          <a:xfrm>
            <a:off x="5932775" y="3603425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type="title"/>
          </p:nvPr>
        </p:nvSpPr>
        <p:spPr>
          <a:xfrm>
            <a:off x="491350" y="2288850"/>
            <a:ext cx="39075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7" name="Google Shape;657;p59"/>
          <p:cNvSpPr txBox="1"/>
          <p:nvPr>
            <p:ph idx="4" type="subTitle"/>
          </p:nvPr>
        </p:nvSpPr>
        <p:spPr>
          <a:xfrm>
            <a:off x="5253925" y="9326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58" name="Google Shape;658;p59"/>
          <p:cNvSpPr txBox="1"/>
          <p:nvPr>
            <p:ph idx="5" type="subTitle"/>
          </p:nvPr>
        </p:nvSpPr>
        <p:spPr>
          <a:xfrm>
            <a:off x="5253925" y="241415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59" name="Google Shape;659;p59"/>
          <p:cNvSpPr txBox="1"/>
          <p:nvPr>
            <p:ph idx="6" type="subTitle"/>
          </p:nvPr>
        </p:nvSpPr>
        <p:spPr>
          <a:xfrm>
            <a:off x="5253925" y="390511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1">
  <p:cSld name="CUSTOM_3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0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2" name="Google Shape;662;p60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3" name="Google Shape;663;p60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p60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5" name="Google Shape;665;p60"/>
          <p:cNvSpPr txBox="1"/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6" name="Google Shape;666;p60"/>
          <p:cNvSpPr txBox="1"/>
          <p:nvPr>
            <p:ph idx="1" type="subTitle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60"/>
          <p:cNvSpPr txBox="1"/>
          <p:nvPr>
            <p:ph idx="2" type="subTitle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8" name="Google Shape;668;p60"/>
          <p:cNvSpPr/>
          <p:nvPr/>
        </p:nvSpPr>
        <p:spPr>
          <a:xfrm rot="5400000">
            <a:off x="2684100" y="3586425"/>
            <a:ext cx="265200" cy="2848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9" name="Google Shape;669;p60"/>
          <p:cNvSpPr/>
          <p:nvPr/>
        </p:nvSpPr>
        <p:spPr>
          <a:xfrm rot="5400000">
            <a:off x="6194700" y="3586425"/>
            <a:ext cx="265200" cy="2848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0" name="Google Shape;670;p60"/>
          <p:cNvSpPr txBox="1"/>
          <p:nvPr>
            <p:ph idx="3" type="body"/>
          </p:nvPr>
        </p:nvSpPr>
        <p:spPr>
          <a:xfrm>
            <a:off x="1541551" y="29557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1" name="Google Shape;671;p60"/>
          <p:cNvSpPr txBox="1"/>
          <p:nvPr>
            <p:ph idx="4" type="body"/>
          </p:nvPr>
        </p:nvSpPr>
        <p:spPr>
          <a:xfrm>
            <a:off x="5052126" y="29557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2">
  <p:cSld name="CUSTOM_33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1"/>
          <p:cNvSpPr txBox="1"/>
          <p:nvPr>
            <p:ph type="title"/>
          </p:nvPr>
        </p:nvSpPr>
        <p:spPr>
          <a:xfrm>
            <a:off x="2231850" y="522951"/>
            <a:ext cx="4827900" cy="1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4" name="Google Shape;674;p61"/>
          <p:cNvSpPr/>
          <p:nvPr/>
        </p:nvSpPr>
        <p:spPr>
          <a:xfrm>
            <a:off x="2461500" y="2176813"/>
            <a:ext cx="4221000" cy="9255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5" name="Google Shape;675;p61"/>
          <p:cNvSpPr/>
          <p:nvPr/>
        </p:nvSpPr>
        <p:spPr>
          <a:xfrm>
            <a:off x="3161700" y="2176813"/>
            <a:ext cx="3520800" cy="9255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6" name="Google Shape;676;p61"/>
          <p:cNvSpPr/>
          <p:nvPr/>
        </p:nvSpPr>
        <p:spPr>
          <a:xfrm>
            <a:off x="3313008" y="2403008"/>
            <a:ext cx="497700" cy="4977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7" name="Google Shape;677;p61"/>
          <p:cNvSpPr txBox="1"/>
          <p:nvPr>
            <p:ph idx="1" type="body"/>
          </p:nvPr>
        </p:nvSpPr>
        <p:spPr>
          <a:xfrm>
            <a:off x="4017000" y="2378413"/>
            <a:ext cx="24693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8" name="Google Shape;678;p61"/>
          <p:cNvSpPr/>
          <p:nvPr/>
        </p:nvSpPr>
        <p:spPr>
          <a:xfrm>
            <a:off x="2461500" y="3617888"/>
            <a:ext cx="4221000" cy="925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2461500" y="3617888"/>
            <a:ext cx="3520800" cy="9255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2635258" y="3844083"/>
            <a:ext cx="497700" cy="497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1" name="Google Shape;681;p61"/>
          <p:cNvSpPr txBox="1"/>
          <p:nvPr>
            <p:ph idx="2" type="body"/>
          </p:nvPr>
        </p:nvSpPr>
        <p:spPr>
          <a:xfrm>
            <a:off x="3339250" y="3819488"/>
            <a:ext cx="24693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2" name="Google Shape;682;p61"/>
          <p:cNvSpPr txBox="1"/>
          <p:nvPr>
            <p:ph idx="3" type="subTitle"/>
          </p:nvPr>
        </p:nvSpPr>
        <p:spPr>
          <a:xfrm>
            <a:off x="3384400" y="2472763"/>
            <a:ext cx="3549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83" name="Google Shape;683;p61"/>
          <p:cNvSpPr txBox="1"/>
          <p:nvPr>
            <p:ph idx="4" type="subTitle"/>
          </p:nvPr>
        </p:nvSpPr>
        <p:spPr>
          <a:xfrm>
            <a:off x="2706650" y="3913838"/>
            <a:ext cx="3549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84" name="Google Shape;684;p61"/>
          <p:cNvSpPr/>
          <p:nvPr/>
        </p:nvSpPr>
        <p:spPr>
          <a:xfrm rot="5400000">
            <a:off x="6930650" y="2311050"/>
            <a:ext cx="2358000" cy="20997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5" name="Google Shape;685;p61"/>
          <p:cNvSpPr/>
          <p:nvPr/>
        </p:nvSpPr>
        <p:spPr>
          <a:xfrm rot="5400000">
            <a:off x="-137700" y="2318650"/>
            <a:ext cx="2375100" cy="20997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1">
  <p:cSld name="CUSTOM_34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2"/>
          <p:cNvSpPr txBox="1"/>
          <p:nvPr>
            <p:ph type="title"/>
          </p:nvPr>
        </p:nvSpPr>
        <p:spPr>
          <a:xfrm>
            <a:off x="1649100" y="657388"/>
            <a:ext cx="58458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8" name="Google Shape;688;p62"/>
          <p:cNvSpPr/>
          <p:nvPr/>
        </p:nvSpPr>
        <p:spPr>
          <a:xfrm>
            <a:off x="1649100" y="2299363"/>
            <a:ext cx="5845800" cy="935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9" name="Google Shape;689;p62"/>
          <p:cNvSpPr/>
          <p:nvPr/>
        </p:nvSpPr>
        <p:spPr>
          <a:xfrm>
            <a:off x="1649204" y="2299363"/>
            <a:ext cx="2922900" cy="9354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0" name="Google Shape;690;p62"/>
          <p:cNvSpPr txBox="1"/>
          <p:nvPr>
            <p:ph idx="1" type="body"/>
          </p:nvPr>
        </p:nvSpPr>
        <p:spPr>
          <a:xfrm>
            <a:off x="1862500" y="2479663"/>
            <a:ext cx="24963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1" name="Google Shape;691;p62"/>
          <p:cNvSpPr txBox="1"/>
          <p:nvPr>
            <p:ph idx="2" type="body"/>
          </p:nvPr>
        </p:nvSpPr>
        <p:spPr>
          <a:xfrm>
            <a:off x="4779025" y="2479663"/>
            <a:ext cx="24963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2" name="Google Shape;692;p62"/>
          <p:cNvSpPr/>
          <p:nvPr/>
        </p:nvSpPr>
        <p:spPr>
          <a:xfrm>
            <a:off x="2" y="2299375"/>
            <a:ext cx="221400" cy="9354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3" name="Google Shape;693;p62"/>
          <p:cNvSpPr/>
          <p:nvPr/>
        </p:nvSpPr>
        <p:spPr>
          <a:xfrm>
            <a:off x="8922602" y="2299375"/>
            <a:ext cx="221400" cy="9354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2">
  <p:cSld name="CUSTOM_35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"/>
          <p:cNvSpPr/>
          <p:nvPr/>
        </p:nvSpPr>
        <p:spPr>
          <a:xfrm>
            <a:off x="2466750" y="1824250"/>
            <a:ext cx="4210500" cy="2331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6" name="Google Shape;696;p63"/>
          <p:cNvSpPr txBox="1"/>
          <p:nvPr>
            <p:ph type="title"/>
          </p:nvPr>
        </p:nvSpPr>
        <p:spPr>
          <a:xfrm>
            <a:off x="2150700" y="471650"/>
            <a:ext cx="4842600" cy="1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7" name="Google Shape;697;p63"/>
          <p:cNvSpPr/>
          <p:nvPr/>
        </p:nvSpPr>
        <p:spPr>
          <a:xfrm>
            <a:off x="2466750" y="1824250"/>
            <a:ext cx="4210500" cy="11655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8" name="Google Shape;698;p63"/>
          <p:cNvSpPr txBox="1"/>
          <p:nvPr>
            <p:ph idx="1" type="body"/>
          </p:nvPr>
        </p:nvSpPr>
        <p:spPr>
          <a:xfrm>
            <a:off x="2753100" y="1941280"/>
            <a:ext cx="36378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9" name="Google Shape;699;p63"/>
          <p:cNvSpPr txBox="1"/>
          <p:nvPr>
            <p:ph idx="2" type="body"/>
          </p:nvPr>
        </p:nvSpPr>
        <p:spPr>
          <a:xfrm>
            <a:off x="2753100" y="3100921"/>
            <a:ext cx="36378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0" name="Google Shape;700;p63"/>
          <p:cNvSpPr/>
          <p:nvPr/>
        </p:nvSpPr>
        <p:spPr>
          <a:xfrm>
            <a:off x="0" y="1824250"/>
            <a:ext cx="221400" cy="23313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1" name="Google Shape;701;p63"/>
          <p:cNvSpPr/>
          <p:nvPr/>
        </p:nvSpPr>
        <p:spPr>
          <a:xfrm>
            <a:off x="8922600" y="1824250"/>
            <a:ext cx="221400" cy="23313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3">
  <p:cSld name="CUSTOM_36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4"/>
          <p:cNvSpPr/>
          <p:nvPr/>
        </p:nvSpPr>
        <p:spPr>
          <a:xfrm>
            <a:off x="1961813" y="2373675"/>
            <a:ext cx="24426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4" name="Google Shape;704;p64"/>
          <p:cNvSpPr txBox="1"/>
          <p:nvPr>
            <p:ph idx="1" type="body"/>
          </p:nvPr>
        </p:nvSpPr>
        <p:spPr>
          <a:xfrm>
            <a:off x="2165663" y="2516625"/>
            <a:ext cx="20349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5" name="Google Shape;705;p64"/>
          <p:cNvSpPr/>
          <p:nvPr/>
        </p:nvSpPr>
        <p:spPr>
          <a:xfrm>
            <a:off x="936400" y="2373675"/>
            <a:ext cx="1025400" cy="995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64"/>
          <p:cNvSpPr/>
          <p:nvPr/>
        </p:nvSpPr>
        <p:spPr>
          <a:xfrm>
            <a:off x="1154938" y="2636650"/>
            <a:ext cx="588324" cy="469158"/>
          </a:xfrm>
          <a:custGeom>
            <a:rect b="b" l="l" r="r" t="t"/>
            <a:pathLst>
              <a:path extrusionOk="0" h="29059" w="36440">
                <a:moveTo>
                  <a:pt x="30766" y="0"/>
                </a:moveTo>
                <a:lnTo>
                  <a:pt x="13056" y="17710"/>
                </a:lnTo>
                <a:lnTo>
                  <a:pt x="5675" y="10328"/>
                </a:lnTo>
                <a:lnTo>
                  <a:pt x="0" y="16002"/>
                </a:lnTo>
                <a:lnTo>
                  <a:pt x="13056" y="29058"/>
                </a:lnTo>
                <a:lnTo>
                  <a:pt x="36440" y="5675"/>
                </a:lnTo>
                <a:lnTo>
                  <a:pt x="307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4"/>
          <p:cNvSpPr/>
          <p:nvPr/>
        </p:nvSpPr>
        <p:spPr>
          <a:xfrm>
            <a:off x="4739588" y="2373675"/>
            <a:ext cx="1025400" cy="995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8" name="Google Shape;708;p64"/>
          <p:cNvSpPr/>
          <p:nvPr/>
        </p:nvSpPr>
        <p:spPr>
          <a:xfrm>
            <a:off x="4949312" y="2576963"/>
            <a:ext cx="588285" cy="588518"/>
          </a:xfrm>
          <a:custGeom>
            <a:rect b="b" l="l" r="r" t="t"/>
            <a:pathLst>
              <a:path extrusionOk="0" h="40441" w="40425">
                <a:moveTo>
                  <a:pt x="8705" y="0"/>
                </a:moveTo>
                <a:lnTo>
                  <a:pt x="1" y="8705"/>
                </a:lnTo>
                <a:lnTo>
                  <a:pt x="11517" y="20221"/>
                </a:lnTo>
                <a:lnTo>
                  <a:pt x="1" y="31720"/>
                </a:lnTo>
                <a:lnTo>
                  <a:pt x="8705" y="40441"/>
                </a:lnTo>
                <a:lnTo>
                  <a:pt x="20221" y="28925"/>
                </a:lnTo>
                <a:lnTo>
                  <a:pt x="31720" y="40441"/>
                </a:lnTo>
                <a:lnTo>
                  <a:pt x="40424" y="31720"/>
                </a:lnTo>
                <a:lnTo>
                  <a:pt x="28925" y="20221"/>
                </a:lnTo>
                <a:lnTo>
                  <a:pt x="40424" y="8705"/>
                </a:lnTo>
                <a:lnTo>
                  <a:pt x="31720" y="0"/>
                </a:lnTo>
                <a:lnTo>
                  <a:pt x="20221" y="11517"/>
                </a:lnTo>
                <a:lnTo>
                  <a:pt x="87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4"/>
          <p:cNvSpPr txBox="1"/>
          <p:nvPr>
            <p:ph type="title"/>
          </p:nvPr>
        </p:nvSpPr>
        <p:spPr>
          <a:xfrm>
            <a:off x="1638150" y="738850"/>
            <a:ext cx="58677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0" name="Google Shape;710;p64"/>
          <p:cNvSpPr/>
          <p:nvPr/>
        </p:nvSpPr>
        <p:spPr>
          <a:xfrm>
            <a:off x="5764988" y="2373675"/>
            <a:ext cx="24426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1" name="Google Shape;711;p64"/>
          <p:cNvSpPr txBox="1"/>
          <p:nvPr>
            <p:ph idx="2" type="body"/>
          </p:nvPr>
        </p:nvSpPr>
        <p:spPr>
          <a:xfrm>
            <a:off x="5968838" y="2516625"/>
            <a:ext cx="20349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hyperlink" Target="https://colab.research.google.com/drive/1ALhmUwe1hPYNWGKPBHYZcJCbeLhxxm-1#scrollTo=-GfQjHiaKKvB&amp;uniqifier=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5"/>
          <p:cNvSpPr txBox="1"/>
          <p:nvPr>
            <p:ph type="ctrTitle"/>
          </p:nvPr>
        </p:nvSpPr>
        <p:spPr>
          <a:xfrm>
            <a:off x="414000" y="860225"/>
            <a:ext cx="503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Boy &amp; Lava Girl</a:t>
            </a:r>
            <a:endParaRPr/>
          </a:p>
        </p:txBody>
      </p:sp>
      <p:sp>
        <p:nvSpPr>
          <p:cNvPr id="717" name="Google Shape;717;p65"/>
          <p:cNvSpPr txBox="1"/>
          <p:nvPr>
            <p:ph idx="1" type="body"/>
          </p:nvPr>
        </p:nvSpPr>
        <p:spPr>
          <a:xfrm>
            <a:off x="414000" y="1717200"/>
            <a:ext cx="50364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By: Romy, Ahmad, Chika and Sherif</a:t>
            </a:r>
            <a:endParaRPr/>
          </a:p>
        </p:txBody>
      </p:sp>
      <p:pic>
        <p:nvPicPr>
          <p:cNvPr id="718" name="Google Shape;718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380" l="0" r="0" t="2380"/>
          <a:stretch/>
        </p:blipFill>
        <p:spPr>
          <a:xfrm>
            <a:off x="3743539" y="-1"/>
            <a:ext cx="5400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4"/>
          <p:cNvSpPr txBox="1"/>
          <p:nvPr>
            <p:ph type="ctrTitle"/>
          </p:nvPr>
        </p:nvSpPr>
        <p:spPr>
          <a:xfrm>
            <a:off x="332800" y="161800"/>
            <a:ext cx="503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79" name="Google Shape;779;p74"/>
          <p:cNvSpPr txBox="1"/>
          <p:nvPr>
            <p:ph idx="1" type="body"/>
          </p:nvPr>
        </p:nvSpPr>
        <p:spPr>
          <a:xfrm>
            <a:off x="332800" y="989400"/>
            <a:ext cx="5393700" cy="32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5B9"/>
                </a:solidFill>
              </a:rPr>
              <a:t>Hypothesis 1:  Disproved.</a:t>
            </a:r>
            <a:endParaRPr sz="1200">
              <a:solidFill>
                <a:srgbClr val="0035B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 the end, unprovoked shark attacks were much more deadly than provoked.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Our theory is provoked attacks likely have more prepared victims than unprovoked.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5B9"/>
                </a:solidFill>
              </a:rPr>
              <a:t>Hypothesis 2:  Proved.</a:t>
            </a:r>
            <a:endParaRPr sz="1200">
              <a:solidFill>
                <a:srgbClr val="0035B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Great whites are known to be one of the most dangerous species, and it turned out to be correct.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FYI: Jaws was right.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80" name="Google Shape;7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150" y="0"/>
            <a:ext cx="3238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5CD8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7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175" y="193350"/>
            <a:ext cx="5665651" cy="3186950"/>
          </a:xfrm>
          <a:prstGeom prst="rect">
            <a:avLst/>
          </a:prstGeom>
        </p:spPr>
      </p:pic>
      <p:sp>
        <p:nvSpPr>
          <p:cNvPr id="786" name="Google Shape;786;p75"/>
          <p:cNvSpPr txBox="1"/>
          <p:nvPr>
            <p:ph idx="1" type="body"/>
          </p:nvPr>
        </p:nvSpPr>
        <p:spPr>
          <a:xfrm>
            <a:off x="2730600" y="3583757"/>
            <a:ext cx="36828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By: Romy, Ahmad, Chika and Sherif</a:t>
            </a:r>
            <a:endParaRPr sz="1600"/>
          </a:p>
        </p:txBody>
      </p:sp>
      <p:sp>
        <p:nvSpPr>
          <p:cNvPr id="787" name="Google Shape;787;p75"/>
          <p:cNvSpPr txBox="1"/>
          <p:nvPr/>
        </p:nvSpPr>
        <p:spPr>
          <a:xfrm>
            <a:off x="3871650" y="4253775"/>
            <a:ext cx="1400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00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Link</a:t>
            </a:r>
            <a:endParaRPr sz="1600">
              <a:solidFill>
                <a:srgbClr val="FFFF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5CD8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6"/>
          <p:cNvSpPr txBox="1"/>
          <p:nvPr>
            <p:ph type="ctrTitle"/>
          </p:nvPr>
        </p:nvSpPr>
        <p:spPr>
          <a:xfrm>
            <a:off x="2366850" y="228250"/>
            <a:ext cx="4410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Project Overview</a:t>
            </a:r>
            <a:endParaRPr sz="3700"/>
          </a:p>
        </p:txBody>
      </p:sp>
      <p:pic>
        <p:nvPicPr>
          <p:cNvPr id="724" name="Google Shape;7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400" y="1312026"/>
            <a:ext cx="5829700" cy="29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5CD8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7"/>
          <p:cNvSpPr txBox="1"/>
          <p:nvPr>
            <p:ph type="ctrTitle"/>
          </p:nvPr>
        </p:nvSpPr>
        <p:spPr>
          <a:xfrm>
            <a:off x="227750" y="123650"/>
            <a:ext cx="502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30" name="Google Shape;730;p67"/>
          <p:cNvSpPr txBox="1"/>
          <p:nvPr>
            <p:ph idx="1" type="body"/>
          </p:nvPr>
        </p:nvSpPr>
        <p:spPr>
          <a:xfrm>
            <a:off x="144725" y="823250"/>
            <a:ext cx="5470800" cy="4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received a dataset that included a lot of information about every documented shark attack since the 1800s, so we took the following approach.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Brainstormed initial theories on dataset.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Narrowed our theories down to 2 core hypothesis.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Proceeded with Data cleaning techniques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Breaking down each hypothesis into separated analysis.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Proved/disproved our hypothesis.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We decided on the following 2 hypothesis:</a:t>
            </a:r>
            <a:endParaRPr b="1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Hypothesis 1: Provoked shark </a:t>
            </a:r>
            <a:r>
              <a:rPr lang="en">
                <a:solidFill>
                  <a:srgbClr val="FFFF00"/>
                </a:solidFill>
              </a:rPr>
              <a:t>attacks</a:t>
            </a:r>
            <a:r>
              <a:rPr lang="en">
                <a:solidFill>
                  <a:srgbClr val="FFFF00"/>
                </a:solidFill>
              </a:rPr>
              <a:t> are more fatal than unprovoked.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00"/>
                </a:solidFill>
              </a:rPr>
              <a:t>Hypothesis 2: Great white sharks are the most fatal species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731" name="Google Shape;731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622" r="10630" t="0"/>
          <a:stretch/>
        </p:blipFill>
        <p:spPr>
          <a:xfrm>
            <a:off x="5469625" y="888725"/>
            <a:ext cx="3534325" cy="3366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8"/>
          <p:cNvSpPr txBox="1"/>
          <p:nvPr>
            <p:ph type="ctrTitle"/>
          </p:nvPr>
        </p:nvSpPr>
        <p:spPr>
          <a:xfrm>
            <a:off x="383463" y="753725"/>
            <a:ext cx="39165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Techniques</a:t>
            </a:r>
            <a:endParaRPr/>
          </a:p>
        </p:txBody>
      </p:sp>
      <p:sp>
        <p:nvSpPr>
          <p:cNvPr id="737" name="Google Shape;737;p68"/>
          <p:cNvSpPr txBox="1"/>
          <p:nvPr>
            <p:ph idx="1" type="body"/>
          </p:nvPr>
        </p:nvSpPr>
        <p:spPr>
          <a:xfrm>
            <a:off x="312563" y="1682950"/>
            <a:ext cx="3916500" cy="25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Formatting columns (lowercase + no spaces)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Dropping irrelevant columns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Cleaning unique values in certain columns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Dealing with nulls per column (different strategy for each)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Dropped duplicates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19" r="729" t="0"/>
          <a:stretch/>
        </p:blipFill>
        <p:spPr>
          <a:xfrm>
            <a:off x="4846956" y="304790"/>
            <a:ext cx="4300200" cy="436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5CD8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9"/>
          <p:cNvSpPr txBox="1"/>
          <p:nvPr>
            <p:ph type="ctrTitle"/>
          </p:nvPr>
        </p:nvSpPr>
        <p:spPr>
          <a:xfrm>
            <a:off x="65498" y="118014"/>
            <a:ext cx="49035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and Cleaning Challenges</a:t>
            </a:r>
            <a:endParaRPr/>
          </a:p>
        </p:txBody>
      </p:sp>
      <p:sp>
        <p:nvSpPr>
          <p:cNvPr id="744" name="Google Shape;744;p69"/>
          <p:cNvSpPr txBox="1"/>
          <p:nvPr>
            <p:ph idx="1" type="body"/>
          </p:nvPr>
        </p:nvSpPr>
        <p:spPr>
          <a:xfrm>
            <a:off x="217800" y="1177912"/>
            <a:ext cx="5022000" cy="3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Char char="-"/>
            </a:pPr>
            <a:r>
              <a:rPr b="1" lang="en" sz="1300">
                <a:solidFill>
                  <a:srgbClr val="FFFF00"/>
                </a:solidFill>
              </a:rPr>
              <a:t>Challenge 1:</a:t>
            </a:r>
            <a:r>
              <a:rPr lang="en" sz="1300">
                <a:solidFill>
                  <a:srgbClr val="FFFF00"/>
                </a:solidFill>
              </a:rPr>
              <a:t> Cleaning name column with John &amp; Jane Does</a:t>
            </a:r>
            <a:endParaRPr sz="13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Solution:</a:t>
            </a:r>
            <a:r>
              <a:rPr lang="en" sz="1300"/>
              <a:t> Using loc to filter M &amp; F genders to then swap name values.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300"/>
              <a:buChar char="-"/>
            </a:pPr>
            <a:r>
              <a:rPr b="1" lang="en" sz="1300">
                <a:solidFill>
                  <a:srgbClr val="FFFF00"/>
                </a:solidFill>
              </a:rPr>
              <a:t>Challenge 2:</a:t>
            </a:r>
            <a:r>
              <a:rPr lang="en" sz="1300">
                <a:solidFill>
                  <a:srgbClr val="FFFF00"/>
                </a:solidFill>
              </a:rPr>
              <a:t> Cleaning date column to all have matching formats.</a:t>
            </a:r>
            <a:endParaRPr sz="13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Solution:</a:t>
            </a:r>
            <a:r>
              <a:rPr lang="en" sz="1300"/>
              <a:t> Seeked help from Felipe, then deep dive into understanding the regex used to apply for our file of code.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45" name="Google Shape;7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800" y="895400"/>
            <a:ext cx="3390450" cy="33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5CD8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0"/>
          <p:cNvSpPr txBox="1"/>
          <p:nvPr>
            <p:ph type="ctrTitle"/>
          </p:nvPr>
        </p:nvSpPr>
        <p:spPr>
          <a:xfrm>
            <a:off x="332675" y="260050"/>
            <a:ext cx="502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Methods</a:t>
            </a:r>
            <a:endParaRPr/>
          </a:p>
        </p:txBody>
      </p:sp>
      <p:sp>
        <p:nvSpPr>
          <p:cNvPr id="751" name="Google Shape;751;p70"/>
          <p:cNvSpPr txBox="1"/>
          <p:nvPr>
            <p:ph idx="1" type="body"/>
          </p:nvPr>
        </p:nvSpPr>
        <p:spPr>
          <a:xfrm>
            <a:off x="446400" y="1004025"/>
            <a:ext cx="5022000" cy="3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1- Summary statistics</a:t>
            </a:r>
            <a:endParaRPr>
              <a:solidFill>
                <a:srgbClr val="FFFF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Applied the mean on the age column to fill nulls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Used counts on ‘type’, ‘fatality’ and ‘species’ to test hypothesis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2- Visualizations</a:t>
            </a:r>
            <a:endParaRPr>
              <a:solidFill>
                <a:srgbClr val="FFFF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Stacked bar graph for Hypothesis 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Horizontal bar graph for Hypothesis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3- Relationship </a:t>
            </a:r>
            <a:r>
              <a:rPr lang="en">
                <a:solidFill>
                  <a:srgbClr val="FFFF00"/>
                </a:solidFill>
              </a:rPr>
              <a:t>between</a:t>
            </a:r>
            <a:r>
              <a:rPr lang="en">
                <a:solidFill>
                  <a:srgbClr val="FFFF00"/>
                </a:solidFill>
              </a:rPr>
              <a:t> variables</a:t>
            </a:r>
            <a:endParaRPr>
              <a:solidFill>
                <a:srgbClr val="FFFF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Grouping fatality outcomes with types of attacks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Grouping fatality outcomes with species of sharks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275" y="982525"/>
            <a:ext cx="3337576" cy="33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373" l="0" r="0" t="10381"/>
          <a:stretch/>
        </p:blipFill>
        <p:spPr>
          <a:xfrm>
            <a:off x="5863700" y="-19075"/>
            <a:ext cx="3280500" cy="5199301"/>
          </a:xfrm>
          <a:prstGeom prst="rect">
            <a:avLst/>
          </a:prstGeom>
        </p:spPr>
      </p:pic>
      <p:sp>
        <p:nvSpPr>
          <p:cNvPr id="758" name="Google Shape;758;p71"/>
          <p:cNvSpPr txBox="1"/>
          <p:nvPr>
            <p:ph type="ctrTitle"/>
          </p:nvPr>
        </p:nvSpPr>
        <p:spPr>
          <a:xfrm>
            <a:off x="427375" y="142675"/>
            <a:ext cx="502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Obstacles Encountered</a:t>
            </a:r>
            <a:endParaRPr/>
          </a:p>
        </p:txBody>
      </p:sp>
      <p:sp>
        <p:nvSpPr>
          <p:cNvPr id="759" name="Google Shape;759;p71"/>
          <p:cNvSpPr txBox="1"/>
          <p:nvPr>
            <p:ph idx="1" type="body"/>
          </p:nvPr>
        </p:nvSpPr>
        <p:spPr>
          <a:xfrm>
            <a:off x="340750" y="961150"/>
            <a:ext cx="5250300" cy="3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Char char="-"/>
            </a:pPr>
            <a:r>
              <a:rPr lang="en" sz="1300">
                <a:solidFill>
                  <a:srgbClr val="FFFF00"/>
                </a:solidFill>
              </a:rPr>
              <a:t>Obstacle 1: Visualising the data in clear graphs.</a:t>
            </a:r>
            <a:endParaRPr sz="13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Solution: </a:t>
            </a:r>
            <a:r>
              <a:rPr lang="en" sz="1300"/>
              <a:t>Dropping values that are not related to our hypothesis to keep the graphs concise.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Learning: </a:t>
            </a:r>
            <a:r>
              <a:rPr lang="en" sz="1300"/>
              <a:t>Bar graphs can be a very powerful tool to display data.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300"/>
              <a:buChar char="-"/>
            </a:pPr>
            <a:r>
              <a:rPr lang="en" sz="1300">
                <a:solidFill>
                  <a:srgbClr val="FFFF00"/>
                </a:solidFill>
              </a:rPr>
              <a:t>Obstacle 2: Cleaning species column</a:t>
            </a:r>
            <a:endParaRPr sz="13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Solution: </a:t>
            </a:r>
            <a:r>
              <a:rPr lang="en" sz="1300"/>
              <a:t>C</a:t>
            </a:r>
            <a:r>
              <a:rPr lang="en" sz="1300"/>
              <a:t>reating</a:t>
            </a:r>
            <a:r>
              <a:rPr lang="en" sz="1300"/>
              <a:t> a fuzzy matching function to find best matches and a regular function for exact matches.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/>
              <a:t>Learning: </a:t>
            </a:r>
            <a:r>
              <a:rPr lang="en" sz="1300"/>
              <a:t>Regex may not always be the best solution.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2"/>
          <p:cNvSpPr txBox="1"/>
          <p:nvPr>
            <p:ph type="ctrTitle"/>
          </p:nvPr>
        </p:nvSpPr>
        <p:spPr>
          <a:xfrm>
            <a:off x="180400" y="9400"/>
            <a:ext cx="503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Evaluation</a:t>
            </a:r>
            <a:endParaRPr/>
          </a:p>
        </p:txBody>
      </p:sp>
      <p:sp>
        <p:nvSpPr>
          <p:cNvPr id="765" name="Google Shape;765;p72"/>
          <p:cNvSpPr txBox="1"/>
          <p:nvPr>
            <p:ph idx="1" type="body"/>
          </p:nvPr>
        </p:nvSpPr>
        <p:spPr>
          <a:xfrm>
            <a:off x="1875150" y="562014"/>
            <a:ext cx="53937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5B9"/>
                </a:solidFill>
              </a:rPr>
              <a:t>Hypothesis</a:t>
            </a:r>
            <a:r>
              <a:rPr lang="en" sz="1200">
                <a:solidFill>
                  <a:srgbClr val="0035B9"/>
                </a:solidFill>
              </a:rPr>
              <a:t> 1 : </a:t>
            </a:r>
            <a:r>
              <a:rPr lang="en" sz="1200">
                <a:solidFill>
                  <a:srgbClr val="0035B9"/>
                </a:solidFill>
              </a:rPr>
              <a:t>Provoked shark attacks are more fatal than unprovoked.</a:t>
            </a:r>
            <a:endParaRPr sz="1200">
              <a:solidFill>
                <a:srgbClr val="0035B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66" name="Google Shape;766;p72"/>
          <p:cNvPicPr preferRelativeResize="0"/>
          <p:nvPr/>
        </p:nvPicPr>
        <p:blipFill rotWithShape="1">
          <a:blip r:embed="rId3">
            <a:alphaModFix/>
          </a:blip>
          <a:srcRect b="1046" l="609" r="1081" t="1163"/>
          <a:stretch/>
        </p:blipFill>
        <p:spPr>
          <a:xfrm>
            <a:off x="1700850" y="1042550"/>
            <a:ext cx="5503724" cy="38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3"/>
          <p:cNvSpPr txBox="1"/>
          <p:nvPr>
            <p:ph type="ctrTitle"/>
          </p:nvPr>
        </p:nvSpPr>
        <p:spPr>
          <a:xfrm>
            <a:off x="180400" y="9400"/>
            <a:ext cx="503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Evaluation</a:t>
            </a:r>
            <a:endParaRPr/>
          </a:p>
        </p:txBody>
      </p:sp>
      <p:sp>
        <p:nvSpPr>
          <p:cNvPr id="772" name="Google Shape;772;p73"/>
          <p:cNvSpPr txBox="1"/>
          <p:nvPr>
            <p:ph idx="1" type="body"/>
          </p:nvPr>
        </p:nvSpPr>
        <p:spPr>
          <a:xfrm>
            <a:off x="1875150" y="638214"/>
            <a:ext cx="53937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5B9"/>
                </a:solidFill>
              </a:rPr>
              <a:t>Hypothesis 2 : </a:t>
            </a:r>
            <a:r>
              <a:rPr lang="en" sz="1300">
                <a:solidFill>
                  <a:srgbClr val="0035B9"/>
                </a:solidFill>
              </a:rPr>
              <a:t>Great white sharks are the most fatal species</a:t>
            </a:r>
            <a:endParaRPr sz="1400">
              <a:solidFill>
                <a:srgbClr val="0035B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35B9"/>
              </a:solidFill>
            </a:endParaRPr>
          </a:p>
        </p:txBody>
      </p:sp>
      <p:pic>
        <p:nvPicPr>
          <p:cNvPr id="773" name="Google Shape;773;p73"/>
          <p:cNvPicPr preferRelativeResize="0"/>
          <p:nvPr/>
        </p:nvPicPr>
        <p:blipFill rotWithShape="1">
          <a:blip r:embed="rId3">
            <a:alphaModFix/>
          </a:blip>
          <a:srcRect b="0" l="0" r="0" t="1234"/>
          <a:stretch/>
        </p:blipFill>
        <p:spPr>
          <a:xfrm>
            <a:off x="1090900" y="1127259"/>
            <a:ext cx="6962200" cy="38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Breez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35B9"/>
      </a:accent1>
      <a:accent2>
        <a:srgbClr val="085CD8"/>
      </a:accent2>
      <a:accent3>
        <a:srgbClr val="0381F0"/>
      </a:accent3>
      <a:accent4>
        <a:srgbClr val="01A3FD"/>
      </a:accent4>
      <a:accent5>
        <a:srgbClr val="26F8C9"/>
      </a:accent5>
      <a:accent6>
        <a:srgbClr val="00FFFF"/>
      </a:accent6>
      <a:hlink>
        <a:srgbClr val="00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